
<file path=[Content_Types].xml><?xml version="1.0" encoding="utf-8"?>
<Types xmlns="http://schemas.openxmlformats.org/package/2006/content-types">
  <Default Extension="emf" ContentType="image/x-em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 id="2147483659" r:id="rId2"/>
  </p:sldMasterIdLst>
  <p:notesMasterIdLst>
    <p:notesMasterId r:id="rId53"/>
  </p:notesMasterIdLst>
  <p:sldIdLst>
    <p:sldId id="256" r:id="rId3"/>
    <p:sldId id="257" r:id="rId4"/>
    <p:sldId id="791" r:id="rId5"/>
    <p:sldId id="259" r:id="rId6"/>
    <p:sldId id="260" r:id="rId7"/>
    <p:sldId id="261" r:id="rId8"/>
    <p:sldId id="262" r:id="rId9"/>
    <p:sldId id="263" r:id="rId10"/>
    <p:sldId id="796" r:id="rId11"/>
    <p:sldId id="267" r:id="rId12"/>
    <p:sldId id="268" r:id="rId13"/>
    <p:sldId id="269" r:id="rId14"/>
    <p:sldId id="270" r:id="rId15"/>
    <p:sldId id="271" r:id="rId16"/>
    <p:sldId id="272" r:id="rId17"/>
    <p:sldId id="274" r:id="rId18"/>
    <p:sldId id="275" r:id="rId19"/>
    <p:sldId id="276" r:id="rId20"/>
    <p:sldId id="277" r:id="rId21"/>
    <p:sldId id="278" r:id="rId22"/>
    <p:sldId id="279" r:id="rId23"/>
    <p:sldId id="280" r:id="rId24"/>
    <p:sldId id="281" r:id="rId25"/>
    <p:sldId id="282" r:id="rId26"/>
    <p:sldId id="795"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794" r:id="rId40"/>
    <p:sldId id="792" r:id="rId41"/>
    <p:sldId id="793" r:id="rId42"/>
    <p:sldId id="295" r:id="rId43"/>
    <p:sldId id="296" r:id="rId44"/>
    <p:sldId id="297" r:id="rId45"/>
    <p:sldId id="298" r:id="rId46"/>
    <p:sldId id="299" r:id="rId47"/>
    <p:sldId id="300" r:id="rId48"/>
    <p:sldId id="301" r:id="rId49"/>
    <p:sldId id="302" r:id="rId50"/>
    <p:sldId id="303" r:id="rId51"/>
    <p:sldId id="304" r:id="rId52"/>
  </p:sldIdLst>
  <p:sldSz cx="9902825"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3119">
          <p15:clr>
            <a:srgbClr val="A4A3A4"/>
          </p15:clr>
        </p15:guide>
        <p15:guide id="2" orient="horz" pos="2160">
          <p15:clr>
            <a:srgbClr val="A4A3A4"/>
          </p15:clr>
        </p15:guide>
      </p15:sldGuideLst>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56" roundtripDataSignature="AMtx7mhgqpmN9Z3QwjVo+gS1Q1Q5sBJfH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3679" autoAdjust="0"/>
  </p:normalViewPr>
  <p:slideViewPr>
    <p:cSldViewPr snapToGrid="0">
      <p:cViewPr varScale="1">
        <p:scale>
          <a:sx n="76" d="100"/>
          <a:sy n="76" d="100"/>
        </p:scale>
        <p:origin x="912" y="53"/>
      </p:cViewPr>
      <p:guideLst>
        <p:guide pos="3119"/>
        <p:guide orient="horz" pos="216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notesMaster" Target="notesMasters/notesMaster1.xml"/><Relationship Id="rId58"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customschemas.google.com/relationships/presentationmetadata" Target="metadata"/><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1pPr>
            <a:lvl2pPr marR="0" lvl="1"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2pPr>
            <a:lvl3pPr marR="0" lvl="2"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3pPr>
            <a:lvl4pPr marR="0" lvl="3"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4pPr>
            <a:lvl5pPr marR="0" lvl="4"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5pPr>
            <a:lvl6pPr marR="0" lvl="5"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6pPr>
            <a:lvl7pPr marR="0" lvl="6"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7pPr>
            <a:lvl8pPr marR="0" lvl="7"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8pPr>
            <a:lvl9pPr marR="0" lvl="8"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1pPr>
            <a:lvl2pPr marR="0" lvl="1"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2pPr>
            <a:lvl3pPr marR="0" lvl="2"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3pPr>
            <a:lvl4pPr marR="0" lvl="3"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4pPr>
            <a:lvl5pPr marR="0" lvl="4"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5pPr>
            <a:lvl6pPr marR="0" lvl="5"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6pPr>
            <a:lvl7pPr marR="0" lvl="6"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7pPr>
            <a:lvl8pPr marR="0" lvl="7"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8pPr>
            <a:lvl9pPr marR="0" lvl="8"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9pPr>
          </a:lstStyle>
          <a:p>
            <a:endParaRPr/>
          </a:p>
        </p:txBody>
      </p:sp>
      <p:sp>
        <p:nvSpPr>
          <p:cNvPr id="5" name="Google Shape;5;n"/>
          <p:cNvSpPr>
            <a:spLocks noGrp="1" noRot="1" noChangeAspect="1"/>
          </p:cNvSpPr>
          <p:nvPr>
            <p:ph type="sldImg" idx="3"/>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1pPr>
            <a:lvl2pPr marL="914400" marR="0" lvl="1"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2pPr>
            <a:lvl3pPr marL="1371600" marR="0" lvl="2"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3pPr>
            <a:lvl4pPr marL="1828800" marR="0" lvl="3"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4pPr>
            <a:lvl5pPr marL="2286000" marR="0" lvl="4"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5pPr>
            <a:lvl6pPr marL="2743200" marR="0" lvl="5"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6pPr>
            <a:lvl7pPr marL="3200400" marR="0" lvl="6"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7pPr>
            <a:lvl8pPr marL="3657600" marR="0" lvl="7"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8pPr>
            <a:lvl9pPr marL="4114800" marR="0" lvl="8"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1pPr>
            <a:lvl2pPr marR="0" lvl="1"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2pPr>
            <a:lvl3pPr marR="0" lvl="2"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3pPr>
            <a:lvl4pPr marR="0" lvl="3"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4pPr>
            <a:lvl5pPr marR="0" lvl="4"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5pPr>
            <a:lvl6pPr marR="0" lvl="5"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6pPr>
            <a:lvl7pPr marR="0" lvl="6"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7pPr>
            <a:lvl8pPr marR="0" lvl="7"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8pPr>
            <a:lvl9pPr marR="0" lvl="8"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Malgun Gothic"/>
                <a:ea typeface="Malgun Gothic"/>
                <a:cs typeface="Malgun Gothic"/>
                <a:sym typeface="Malgun Gothic"/>
              </a:rPr>
              <a:t>‹#›</a:t>
            </a:fld>
            <a:endParaRPr sz="1200" b="0" i="0" u="none" strike="noStrike" cap="none">
              <a:solidFill>
                <a:schemeClr val="dk1"/>
              </a:solidFill>
              <a:latin typeface="Malgun Gothic"/>
              <a:ea typeface="Malgun Gothic"/>
              <a:cs typeface="Malgun Gothic"/>
              <a:sym typeface="Malgun Gothic"/>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2f22629d973_1_7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9" name="Google Shape;149;g2f22629d973_1_75: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27ff782cb65_1_73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3" name="Google Shape;273;g27ff782cb65_1_730: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27ff782cb65_1_80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3" name="Google Shape;283;g27ff782cb65_1_801: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g27ff782cb65_1_87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2" name="Google Shape;292;g27ff782cb65_1_871: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0" name="Google Shape;300;p2: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g2f1ed291351_0_24: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3" name="Google Shape;313;g2f1ed291351_0_2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4" name="Google Shape;314;g2f1ed291351_0_2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15</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2f22255e342_0_17: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 name="Google Shape;336;g2f22255e342_0_1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7" name="Google Shape;337;g2f22255e342_0_1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16</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g2f22255e342_0_30: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7" name="Google Shape;347;g2f22255e342_0_3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8" name="Google Shape;348;g2f22255e342_0_3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17</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g2f22255e342_0_54: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4" name="Google Shape;364;g2f22255e342_0_5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5" name="Google Shape;365;g2f22255e342_0_5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18</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g2f22255e342_0_74: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6" name="Google Shape;376;g2f22255e342_0_7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7" name="Google Shape;377;g2f22255e342_0_7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19</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2f22255e342_0_97: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 name="Google Shape;392;g2f22255e342_0_9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3" name="Google Shape;393;g2f22255e342_0_9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20</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27ff782cb65_1_1007:notes"/>
          <p:cNvSpPr>
            <a:spLocks noGrp="1" noRot="1" noChangeAspect="1"/>
          </p:cNvSpPr>
          <p:nvPr>
            <p:ph type="sldImg" idx="2"/>
          </p:nvPr>
        </p:nvSpPr>
        <p:spPr>
          <a:xfrm>
            <a:off x="954088" y="685800"/>
            <a:ext cx="4951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27ff782cb65_1_100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g2f22255e342_0_118: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6" name="Google Shape;406;g2f22255e342_0_11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7" name="Google Shape;407;g2f22255e342_0_11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21</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g2f22255e342_0_137: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9" name="Google Shape;419;g2f22255e342_0_13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0" name="Google Shape;420;g2f22255e342_0_13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22</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g2f22255e342_0_155: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2" name="Google Shape;432;g2f22255e342_0_15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3" name="Google Shape;433;g2f22255e342_0_15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23</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Google Shape;444;g2f22255e342_0_207: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5" name="Google Shape;445;g2f22255e342_0_20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6" name="Google Shape;446;g2f22255e342_0_20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24</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Google Shape;444;g2f22255e342_0_207: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5" name="Google Shape;445;g2f22255e342_0_20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6" name="Google Shape;446;g2f22255e342_0_20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25</a:t>
            </a:fld>
            <a:endParaRPr/>
          </a:p>
        </p:txBody>
      </p:sp>
    </p:spTree>
    <p:extLst>
      <p:ext uri="{BB962C8B-B14F-4D97-AF65-F5344CB8AC3E}">
        <p14:creationId xmlns:p14="http://schemas.microsoft.com/office/powerpoint/2010/main" val="417790606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Google Shape;455;g2f22255e342_0_219: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6" name="Google Shape;456;g2f22255e342_0_21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7" name="Google Shape;457;g2f22255e342_0_21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26</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g2f22255e342_0_229: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7" name="Google Shape;467;g2f22255e342_0_22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8" name="Google Shape;468;g2f22255e342_0_22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27</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g2f22255e342_0_241: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8" name="Google Shape;478;g2f22255e342_0_24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79" name="Google Shape;479;g2f22255e342_0_24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28</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6"/>
        <p:cNvGrpSpPr/>
        <p:nvPr/>
      </p:nvGrpSpPr>
      <p:grpSpPr>
        <a:xfrm>
          <a:off x="0" y="0"/>
          <a:ext cx="0" cy="0"/>
          <a:chOff x="0" y="0"/>
          <a:chExt cx="0" cy="0"/>
        </a:xfrm>
      </p:grpSpPr>
      <p:sp>
        <p:nvSpPr>
          <p:cNvPr id="487" name="Google Shape;487;g2f22255e342_0_254: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8" name="Google Shape;488;g2f22255e342_0_25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vi-VN" dirty="0"/>
              <a:t>Quốc Gia Dẫn Đầu:</a:t>
            </a:r>
          </a:p>
          <a:p>
            <a:pPr marL="0" lvl="0" indent="0" algn="l" rtl="0">
              <a:spcBef>
                <a:spcPts val="0"/>
              </a:spcBef>
              <a:spcAft>
                <a:spcPts val="0"/>
              </a:spcAft>
              <a:buNone/>
            </a:pPr>
            <a:r>
              <a:rPr lang="vi-VN" dirty="0"/>
              <a:t>Trung Quốc có số lượng đơn hàng cao nhất, vượt xa các quốc gia khác với hơn 60,000 đơn hàng. Điều này có thể cho thấy sự phổ biến của sản phẩm hoặc dịch vụ trong khu vực này.</a:t>
            </a:r>
          </a:p>
          <a:p>
            <a:pPr marL="0" lvl="0" indent="0" algn="l" rtl="0">
              <a:spcBef>
                <a:spcPts val="0"/>
              </a:spcBef>
              <a:spcAft>
                <a:spcPts val="0"/>
              </a:spcAft>
              <a:buNone/>
            </a:pPr>
            <a:endParaRPr lang="vi-VN" dirty="0"/>
          </a:p>
          <a:p>
            <a:pPr marL="0" lvl="0" indent="0" algn="l" rtl="0">
              <a:spcBef>
                <a:spcPts val="0"/>
              </a:spcBef>
              <a:spcAft>
                <a:spcPts val="0"/>
              </a:spcAft>
              <a:buNone/>
            </a:pPr>
            <a:r>
              <a:rPr lang="vi-VN" dirty="0"/>
              <a:t>Các Quốc Gia Khác:</a:t>
            </a:r>
          </a:p>
          <a:p>
            <a:pPr marL="0" lvl="0" indent="0" algn="l" rtl="0">
              <a:spcBef>
                <a:spcPts val="0"/>
              </a:spcBef>
              <a:spcAft>
                <a:spcPts val="0"/>
              </a:spcAft>
              <a:buNone/>
            </a:pPr>
            <a:r>
              <a:rPr lang="vi-VN" dirty="0"/>
              <a:t>Hoa Kỳ đứng thứ hai với số lượng đơn hàng đáng kể, tiếp theo là Brazil và Hàn Quốc. Điều này cho thấy </a:t>
            </a:r>
          </a:p>
          <a:p>
            <a:pPr marL="0" lvl="0" indent="0" algn="l" rtl="0">
              <a:spcBef>
                <a:spcPts val="0"/>
              </a:spcBef>
              <a:spcAft>
                <a:spcPts val="0"/>
              </a:spcAft>
              <a:buNone/>
            </a:pPr>
            <a:r>
              <a:rPr lang="vi-VN" dirty="0"/>
              <a:t>thị trường Bắc Mỹ và Nam Mỹ cũng đóng góp một phần lớn vào tổng số đơn hàng.</a:t>
            </a: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vi-VN" dirty="0"/>
              <a:t>Quốc Gia Thấp Hơn:</a:t>
            </a:r>
          </a:p>
          <a:p>
            <a:pPr marL="0" lvl="0" indent="0" algn="l" rtl="0">
              <a:spcBef>
                <a:spcPts val="0"/>
              </a:spcBef>
              <a:spcAft>
                <a:spcPts val="0"/>
              </a:spcAft>
              <a:buNone/>
            </a:pPr>
            <a:r>
              <a:rPr lang="vi-VN" dirty="0"/>
              <a:t>Các quốc gia như Đức, Áo, Colombia, và Ba Lan có số lượng đơn hàng tương đối thấp. Điều này có thể chỉ ra rằng các quốc gia này có thể chưa khai thác hết tiềm năng thị trường hoặc có thể gặp phải các rào cản </a:t>
            </a:r>
          </a:p>
          <a:p>
            <a:pPr marL="0" lvl="0" indent="0" algn="l" rtl="0">
              <a:spcBef>
                <a:spcPts val="0"/>
              </a:spcBef>
              <a:spcAft>
                <a:spcPts val="0"/>
              </a:spcAft>
              <a:buNone/>
            </a:pPr>
            <a:r>
              <a:rPr lang="vi-VN" dirty="0"/>
              <a:t>trong việc tiếp cận khách hàng.</a:t>
            </a:r>
          </a:p>
          <a:p>
            <a:pPr marL="0" lvl="0" indent="0" algn="l" rtl="0">
              <a:spcBef>
                <a:spcPts val="0"/>
              </a:spcBef>
              <a:spcAft>
                <a:spcPts val="0"/>
              </a:spcAft>
              <a:buNone/>
            </a:pPr>
            <a:endParaRPr lang="vi-VN" dirty="0"/>
          </a:p>
          <a:p>
            <a:pPr marL="0" lvl="0" indent="0" algn="l" rtl="0">
              <a:spcBef>
                <a:spcPts val="0"/>
              </a:spcBef>
              <a:spcAft>
                <a:spcPts val="0"/>
              </a:spcAft>
              <a:buNone/>
            </a:pPr>
            <a:r>
              <a:rPr lang="vi-VN" dirty="0"/>
              <a:t>Xu Hướng Thị Trường:</a:t>
            </a:r>
          </a:p>
          <a:p>
            <a:pPr marL="0" lvl="0" indent="0" algn="l" rtl="0">
              <a:spcBef>
                <a:spcPts val="0"/>
              </a:spcBef>
              <a:spcAft>
                <a:spcPts val="0"/>
              </a:spcAft>
              <a:buNone/>
            </a:pPr>
            <a:r>
              <a:rPr lang="vi-VN" dirty="0"/>
              <a:t>Sự chênh lệch rõ rệt giữa các quốc gia cho thấy có thể có sự khác biệt lớn trong nhu cầu và thói quen tiêu dùng. Các nhà tiếp thị có thể cần điều chỉnh chiến lược của họ để phù hợp với từng thị trường cụ thể.</a:t>
            </a:r>
          </a:p>
          <a:p>
            <a:pPr marL="0" lvl="0" indent="0" algn="l" rtl="0">
              <a:spcBef>
                <a:spcPts val="0"/>
              </a:spcBef>
              <a:spcAft>
                <a:spcPts val="0"/>
              </a:spcAft>
              <a:buNone/>
            </a:pPr>
            <a:endParaRPr lang="en-US" dirty="0"/>
          </a:p>
          <a:p>
            <a:pPr marL="0" lvl="0" indent="0" algn="l" rtl="0">
              <a:spcBef>
                <a:spcPts val="0"/>
              </a:spcBef>
              <a:spcAft>
                <a:spcPts val="0"/>
              </a:spcAft>
              <a:buNone/>
            </a:pPr>
            <a:endParaRPr lang="vi-VN" dirty="0"/>
          </a:p>
          <a:p>
            <a:pPr marL="0" lvl="0" indent="0" algn="l" rtl="0">
              <a:spcBef>
                <a:spcPts val="0"/>
              </a:spcBef>
              <a:spcAft>
                <a:spcPts val="0"/>
              </a:spcAft>
              <a:buNone/>
            </a:pPr>
            <a:endParaRPr dirty="0"/>
          </a:p>
        </p:txBody>
      </p:sp>
      <p:sp>
        <p:nvSpPr>
          <p:cNvPr id="489" name="Google Shape;489;g2f22255e342_0_25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29</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8"/>
        <p:cNvGrpSpPr/>
        <p:nvPr/>
      </p:nvGrpSpPr>
      <p:grpSpPr>
        <a:xfrm>
          <a:off x="0" y="0"/>
          <a:ext cx="0" cy="0"/>
          <a:chOff x="0" y="0"/>
          <a:chExt cx="0" cy="0"/>
        </a:xfrm>
      </p:grpSpPr>
      <p:sp>
        <p:nvSpPr>
          <p:cNvPr id="499" name="Google Shape;499;g2f22255e342_0_313: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0" name="Google Shape;500;g2f22255e342_0_31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01" name="Google Shape;501;g2f22255e342_0_31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30</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2f22629d973_1_30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8" name="Google Shape;168;g2f22629d973_1_302: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9"/>
        <p:cNvGrpSpPr/>
        <p:nvPr/>
      </p:nvGrpSpPr>
      <p:grpSpPr>
        <a:xfrm>
          <a:off x="0" y="0"/>
          <a:ext cx="0" cy="0"/>
          <a:chOff x="0" y="0"/>
          <a:chExt cx="0" cy="0"/>
        </a:xfrm>
      </p:grpSpPr>
      <p:sp>
        <p:nvSpPr>
          <p:cNvPr id="510" name="Google Shape;510;g2f22255e342_0_328: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1" name="Google Shape;511;g2f22255e342_0_32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12" name="Google Shape;512;g2f22255e342_0_32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31</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p:cNvGrpSpPr/>
        <p:nvPr/>
      </p:nvGrpSpPr>
      <p:grpSpPr>
        <a:xfrm>
          <a:off x="0" y="0"/>
          <a:ext cx="0" cy="0"/>
          <a:chOff x="0" y="0"/>
          <a:chExt cx="0" cy="0"/>
        </a:xfrm>
      </p:grpSpPr>
      <p:sp>
        <p:nvSpPr>
          <p:cNvPr id="522" name="Google Shape;522;g2f22255e342_0_342: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3" name="Google Shape;523;g2f22255e342_0_34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24" name="Google Shape;524;g2f22255e342_0_34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32</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4"/>
        <p:cNvGrpSpPr/>
        <p:nvPr/>
      </p:nvGrpSpPr>
      <p:grpSpPr>
        <a:xfrm>
          <a:off x="0" y="0"/>
          <a:ext cx="0" cy="0"/>
          <a:chOff x="0" y="0"/>
          <a:chExt cx="0" cy="0"/>
        </a:xfrm>
      </p:grpSpPr>
      <p:sp>
        <p:nvSpPr>
          <p:cNvPr id="535" name="Google Shape;535;g27ff782cb65_0_0: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6" name="Google Shape;536;g27ff782cb65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37" name="Google Shape;537;g27ff782cb65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33</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8"/>
        <p:cNvGrpSpPr/>
        <p:nvPr/>
      </p:nvGrpSpPr>
      <p:grpSpPr>
        <a:xfrm>
          <a:off x="0" y="0"/>
          <a:ext cx="0" cy="0"/>
          <a:chOff x="0" y="0"/>
          <a:chExt cx="0" cy="0"/>
        </a:xfrm>
      </p:grpSpPr>
      <p:sp>
        <p:nvSpPr>
          <p:cNvPr id="549" name="Google Shape;549;g27ff782cb65_0_22: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0" name="Google Shape;550;g27ff782cb65_0_2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51" name="Google Shape;551;g27ff782cb65_0_2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34</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8"/>
        <p:cNvGrpSpPr/>
        <p:nvPr/>
      </p:nvGrpSpPr>
      <p:grpSpPr>
        <a:xfrm>
          <a:off x="0" y="0"/>
          <a:ext cx="0" cy="0"/>
          <a:chOff x="0" y="0"/>
          <a:chExt cx="0" cy="0"/>
        </a:xfrm>
      </p:grpSpPr>
      <p:sp>
        <p:nvSpPr>
          <p:cNvPr id="559" name="Google Shape;559;g27ff782cb65_0_37: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0" name="Google Shape;560;g27ff782cb65_0_3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61" name="Google Shape;561;g27ff782cb65_0_3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35</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1"/>
        <p:cNvGrpSpPr/>
        <p:nvPr/>
      </p:nvGrpSpPr>
      <p:grpSpPr>
        <a:xfrm>
          <a:off x="0" y="0"/>
          <a:ext cx="0" cy="0"/>
          <a:chOff x="0" y="0"/>
          <a:chExt cx="0" cy="0"/>
        </a:xfrm>
      </p:grpSpPr>
      <p:sp>
        <p:nvSpPr>
          <p:cNvPr id="572" name="Google Shape;572;g2f22255e342_0_265: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3" name="Google Shape;573;g2f22255e342_0_26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74" name="Google Shape;574;g2f22255e342_0_26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36</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3"/>
        <p:cNvGrpSpPr/>
        <p:nvPr/>
      </p:nvGrpSpPr>
      <p:grpSpPr>
        <a:xfrm>
          <a:off x="0" y="0"/>
          <a:ext cx="0" cy="0"/>
          <a:chOff x="0" y="0"/>
          <a:chExt cx="0" cy="0"/>
        </a:xfrm>
      </p:grpSpPr>
      <p:sp>
        <p:nvSpPr>
          <p:cNvPr id="584" name="Google Shape;584;g2f22255e342_0_280: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5" name="Google Shape;585;g2f22255e342_0_28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86" name="Google Shape;586;g2f22255e342_0_28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37</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3"/>
        <p:cNvGrpSpPr/>
        <p:nvPr/>
      </p:nvGrpSpPr>
      <p:grpSpPr>
        <a:xfrm>
          <a:off x="0" y="0"/>
          <a:ext cx="0" cy="0"/>
          <a:chOff x="0" y="0"/>
          <a:chExt cx="0" cy="0"/>
        </a:xfrm>
      </p:grpSpPr>
      <p:sp>
        <p:nvSpPr>
          <p:cNvPr id="584" name="Google Shape;584;g2f22255e342_0_280: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5" name="Google Shape;585;g2f22255e342_0_28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86" name="Google Shape;586;g2f22255e342_0_28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38</a:t>
            </a:fld>
            <a:endParaRPr/>
          </a:p>
        </p:txBody>
      </p:sp>
    </p:spTree>
    <p:extLst>
      <p:ext uri="{BB962C8B-B14F-4D97-AF65-F5344CB8AC3E}">
        <p14:creationId xmlns:p14="http://schemas.microsoft.com/office/powerpoint/2010/main" val="389982929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3"/>
        <p:cNvGrpSpPr/>
        <p:nvPr/>
      </p:nvGrpSpPr>
      <p:grpSpPr>
        <a:xfrm>
          <a:off x="0" y="0"/>
          <a:ext cx="0" cy="0"/>
          <a:chOff x="0" y="0"/>
          <a:chExt cx="0" cy="0"/>
        </a:xfrm>
      </p:grpSpPr>
      <p:sp>
        <p:nvSpPr>
          <p:cNvPr id="584" name="Google Shape;584;g2f22255e342_0_280: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5" name="Google Shape;585;g2f22255e342_0_28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86" name="Google Shape;586;g2f22255e342_0_28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39</a:t>
            </a:fld>
            <a:endParaRPr/>
          </a:p>
        </p:txBody>
      </p:sp>
    </p:spTree>
    <p:extLst>
      <p:ext uri="{BB962C8B-B14F-4D97-AF65-F5344CB8AC3E}">
        <p14:creationId xmlns:p14="http://schemas.microsoft.com/office/powerpoint/2010/main" val="152088362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3"/>
        <p:cNvGrpSpPr/>
        <p:nvPr/>
      </p:nvGrpSpPr>
      <p:grpSpPr>
        <a:xfrm>
          <a:off x="0" y="0"/>
          <a:ext cx="0" cy="0"/>
          <a:chOff x="0" y="0"/>
          <a:chExt cx="0" cy="0"/>
        </a:xfrm>
      </p:grpSpPr>
      <p:sp>
        <p:nvSpPr>
          <p:cNvPr id="584" name="Google Shape;584;g2f22255e342_0_280: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5" name="Google Shape;585;g2f22255e342_0_28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86" name="Google Shape;586;g2f22255e342_0_28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40</a:t>
            </a:fld>
            <a:endParaRPr/>
          </a:p>
        </p:txBody>
      </p:sp>
    </p:spTree>
    <p:extLst>
      <p:ext uri="{BB962C8B-B14F-4D97-AF65-F5344CB8AC3E}">
        <p14:creationId xmlns:p14="http://schemas.microsoft.com/office/powerpoint/2010/main" val="39086334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27ff782cb65_1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8" name="Google Shape;178;g27ff782cb65_1_0: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Google Shape;595;g2f22255e342_0_295: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6" name="Google Shape;596;g2f22255e342_0_29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97" name="Google Shape;597;g2f22255e342_0_29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41</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7"/>
        <p:cNvGrpSpPr/>
        <p:nvPr/>
      </p:nvGrpSpPr>
      <p:grpSpPr>
        <a:xfrm>
          <a:off x="0" y="0"/>
          <a:ext cx="0" cy="0"/>
          <a:chOff x="0" y="0"/>
          <a:chExt cx="0" cy="0"/>
        </a:xfrm>
      </p:grpSpPr>
      <p:sp>
        <p:nvSpPr>
          <p:cNvPr id="608" name="Google Shape;608;g27ff782cb65_0_62: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9" name="Google Shape;609;g27ff782cb65_0_6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10" name="Google Shape;610;g27ff782cb65_0_6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42</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0"/>
        <p:cNvGrpSpPr/>
        <p:nvPr/>
      </p:nvGrpSpPr>
      <p:grpSpPr>
        <a:xfrm>
          <a:off x="0" y="0"/>
          <a:ext cx="0" cy="0"/>
          <a:chOff x="0" y="0"/>
          <a:chExt cx="0" cy="0"/>
        </a:xfrm>
      </p:grpSpPr>
      <p:sp>
        <p:nvSpPr>
          <p:cNvPr id="621" name="Google Shape;621;g27ff782cb65_0_81: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2" name="Google Shape;622;g27ff782cb65_0_8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23" name="Google Shape;623;g27ff782cb65_0_8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43</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4"/>
        <p:cNvGrpSpPr/>
        <p:nvPr/>
      </p:nvGrpSpPr>
      <p:grpSpPr>
        <a:xfrm>
          <a:off x="0" y="0"/>
          <a:ext cx="0" cy="0"/>
          <a:chOff x="0" y="0"/>
          <a:chExt cx="0" cy="0"/>
        </a:xfrm>
      </p:grpSpPr>
      <p:sp>
        <p:nvSpPr>
          <p:cNvPr id="635" name="Google Shape;635;g27ff782cb65_0_101: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6" name="Google Shape;636;g27ff782cb65_0_10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37" name="Google Shape;637;g27ff782cb65_0_10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44</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p:cNvGrpSpPr/>
        <p:nvPr/>
      </p:nvGrpSpPr>
      <p:grpSpPr>
        <a:xfrm>
          <a:off x="0" y="0"/>
          <a:ext cx="0" cy="0"/>
          <a:chOff x="0" y="0"/>
          <a:chExt cx="0" cy="0"/>
        </a:xfrm>
      </p:grpSpPr>
      <p:sp>
        <p:nvSpPr>
          <p:cNvPr id="649" name="Google Shape;649;g27ff782cb65_0_116: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0" name="Google Shape;650;g27ff782cb65_0_11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51" name="Google Shape;651;g27ff782cb65_0_11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45</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1"/>
        <p:cNvGrpSpPr/>
        <p:nvPr/>
      </p:nvGrpSpPr>
      <p:grpSpPr>
        <a:xfrm>
          <a:off x="0" y="0"/>
          <a:ext cx="0" cy="0"/>
          <a:chOff x="0" y="0"/>
          <a:chExt cx="0" cy="0"/>
        </a:xfrm>
      </p:grpSpPr>
      <p:sp>
        <p:nvSpPr>
          <p:cNvPr id="662" name="Google Shape;662;g27ff782cb65_0_133: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3" name="Google Shape;663;g27ff782cb65_0_13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64" name="Google Shape;664;g27ff782cb65_0_13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46</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5"/>
        <p:cNvGrpSpPr/>
        <p:nvPr/>
      </p:nvGrpSpPr>
      <p:grpSpPr>
        <a:xfrm>
          <a:off x="0" y="0"/>
          <a:ext cx="0" cy="0"/>
          <a:chOff x="0" y="0"/>
          <a:chExt cx="0" cy="0"/>
        </a:xfrm>
      </p:grpSpPr>
      <p:sp>
        <p:nvSpPr>
          <p:cNvPr id="676" name="Google Shape;676;g27ff782cb65_0_151: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7" name="Google Shape;677;g27ff782cb65_0_15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78" name="Google Shape;678;g27ff782cb65_0_15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47</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6"/>
        <p:cNvGrpSpPr/>
        <p:nvPr/>
      </p:nvGrpSpPr>
      <p:grpSpPr>
        <a:xfrm>
          <a:off x="0" y="0"/>
          <a:ext cx="0" cy="0"/>
          <a:chOff x="0" y="0"/>
          <a:chExt cx="0" cy="0"/>
        </a:xfrm>
      </p:grpSpPr>
      <p:sp>
        <p:nvSpPr>
          <p:cNvPr id="687" name="Google Shape;687;g27ff782cb65_0_164: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8" name="Google Shape;688;g27ff782cb65_0_16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89" name="Google Shape;689;g27ff782cb65_0_16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48</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8"/>
        <p:cNvGrpSpPr/>
        <p:nvPr/>
      </p:nvGrpSpPr>
      <p:grpSpPr>
        <a:xfrm>
          <a:off x="0" y="0"/>
          <a:ext cx="0" cy="0"/>
          <a:chOff x="0" y="0"/>
          <a:chExt cx="0" cy="0"/>
        </a:xfrm>
      </p:grpSpPr>
      <p:sp>
        <p:nvSpPr>
          <p:cNvPr id="699" name="Google Shape;699;g27ff782cb65_0_176: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0" name="Google Shape;700;g27ff782cb65_0_17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01" name="Google Shape;701;g27ff782cb65_0_17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49</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0"/>
        <p:cNvGrpSpPr/>
        <p:nvPr/>
      </p:nvGrpSpPr>
      <p:grpSpPr>
        <a:xfrm>
          <a:off x="0" y="0"/>
          <a:ext cx="0" cy="0"/>
          <a:chOff x="0" y="0"/>
          <a:chExt cx="0" cy="0"/>
        </a:xfrm>
      </p:grpSpPr>
      <p:sp>
        <p:nvSpPr>
          <p:cNvPr id="711" name="Google Shape;711;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12" name="Google Shape;712;p4: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27ff782cb65_1_7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3" name="Google Shape;193;g27ff782cb65_1_77: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27ff782cb65_1_15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4" name="Google Shape;204;g27ff782cb65_1_150: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27ff782cb65_1_29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5" name="Google Shape;215;g27ff782cb65_1_292: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27ff782cb65_1_29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5" name="Google Shape;215;g27ff782cb65_1_292: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139610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27ff782cb65_1_57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5" name="Google Shape;255;g27ff782cb65_1_576: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jp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Front Cover">
  <p:cSld name="Front Cover">
    <p:bg>
      <p:bgPr>
        <a:solidFill>
          <a:srgbClr val="F2F2F2"/>
        </a:solidFill>
        <a:effectLst/>
      </p:bgPr>
    </p:bg>
    <p:spTree>
      <p:nvGrpSpPr>
        <p:cNvPr id="1" name="Shape 10"/>
        <p:cNvGrpSpPr/>
        <p:nvPr/>
      </p:nvGrpSpPr>
      <p:grpSpPr>
        <a:xfrm>
          <a:off x="0" y="0"/>
          <a:ext cx="0" cy="0"/>
          <a:chOff x="0" y="0"/>
          <a:chExt cx="0" cy="0"/>
        </a:xfrm>
      </p:grpSpPr>
      <p:pic>
        <p:nvPicPr>
          <p:cNvPr id="11" name="Google Shape;11;p6"/>
          <p:cNvPicPr preferRelativeResize="0"/>
          <p:nvPr/>
        </p:nvPicPr>
        <p:blipFill rotWithShape="1">
          <a:blip r:embed="rId2">
            <a:alphaModFix/>
          </a:blip>
          <a:srcRect/>
          <a:stretch/>
        </p:blipFill>
        <p:spPr>
          <a:xfrm>
            <a:off x="0" y="0"/>
            <a:ext cx="9902825" cy="6858000"/>
          </a:xfrm>
          <a:prstGeom prst="rect">
            <a:avLst/>
          </a:prstGeom>
          <a:noFill/>
          <a:ln>
            <a:noFill/>
          </a:ln>
        </p:spPr>
      </p:pic>
      <p:sp>
        <p:nvSpPr>
          <p:cNvPr id="12" name="Google Shape;12;p6"/>
          <p:cNvSpPr/>
          <p:nvPr/>
        </p:nvSpPr>
        <p:spPr>
          <a:xfrm>
            <a:off x="449468" y="450000"/>
            <a:ext cx="1282022" cy="198000"/>
          </a:xfrm>
          <a:custGeom>
            <a:avLst/>
            <a:gdLst/>
            <a:ahLst/>
            <a:cxnLst/>
            <a:rect l="l" t="t" r="r" b="b"/>
            <a:pathLst>
              <a:path w="2179" h="334" extrusionOk="0">
                <a:moveTo>
                  <a:pt x="83" y="91"/>
                </a:moveTo>
                <a:cubicBezTo>
                  <a:pt x="81" y="84"/>
                  <a:pt x="82" y="78"/>
                  <a:pt x="82" y="74"/>
                </a:cubicBezTo>
                <a:cubicBezTo>
                  <a:pt x="84" y="64"/>
                  <a:pt x="91" y="53"/>
                  <a:pt x="111" y="53"/>
                </a:cubicBezTo>
                <a:cubicBezTo>
                  <a:pt x="129" y="53"/>
                  <a:pt x="140" y="65"/>
                  <a:pt x="140" y="82"/>
                </a:cubicBezTo>
                <a:cubicBezTo>
                  <a:pt x="140" y="101"/>
                  <a:pt x="140" y="101"/>
                  <a:pt x="140" y="101"/>
                </a:cubicBezTo>
                <a:cubicBezTo>
                  <a:pt x="218" y="101"/>
                  <a:pt x="218" y="101"/>
                  <a:pt x="218" y="101"/>
                </a:cubicBezTo>
                <a:cubicBezTo>
                  <a:pt x="218" y="79"/>
                  <a:pt x="218" y="79"/>
                  <a:pt x="218" y="79"/>
                </a:cubicBezTo>
                <a:cubicBezTo>
                  <a:pt x="218" y="11"/>
                  <a:pt x="156" y="0"/>
                  <a:pt x="112" y="0"/>
                </a:cubicBezTo>
                <a:cubicBezTo>
                  <a:pt x="57" y="0"/>
                  <a:pt x="12" y="19"/>
                  <a:pt x="4" y="70"/>
                </a:cubicBezTo>
                <a:cubicBezTo>
                  <a:pt x="1" y="84"/>
                  <a:pt x="1" y="96"/>
                  <a:pt x="4" y="112"/>
                </a:cubicBezTo>
                <a:cubicBezTo>
                  <a:pt x="18" y="175"/>
                  <a:pt x="128" y="194"/>
                  <a:pt x="145" y="234"/>
                </a:cubicBezTo>
                <a:cubicBezTo>
                  <a:pt x="148" y="241"/>
                  <a:pt x="147" y="251"/>
                  <a:pt x="145" y="257"/>
                </a:cubicBezTo>
                <a:cubicBezTo>
                  <a:pt x="143" y="267"/>
                  <a:pt x="136" y="278"/>
                  <a:pt x="115" y="278"/>
                </a:cubicBezTo>
                <a:cubicBezTo>
                  <a:pt x="95" y="278"/>
                  <a:pt x="84" y="267"/>
                  <a:pt x="84" y="250"/>
                </a:cubicBezTo>
                <a:cubicBezTo>
                  <a:pt x="83" y="220"/>
                  <a:pt x="83" y="220"/>
                  <a:pt x="83" y="220"/>
                </a:cubicBezTo>
                <a:cubicBezTo>
                  <a:pt x="0" y="220"/>
                  <a:pt x="0" y="220"/>
                  <a:pt x="0" y="220"/>
                </a:cubicBezTo>
                <a:cubicBezTo>
                  <a:pt x="0" y="244"/>
                  <a:pt x="0" y="244"/>
                  <a:pt x="0" y="244"/>
                </a:cubicBezTo>
                <a:cubicBezTo>
                  <a:pt x="0" y="313"/>
                  <a:pt x="55" y="334"/>
                  <a:pt x="113" y="334"/>
                </a:cubicBezTo>
                <a:cubicBezTo>
                  <a:pt x="169" y="334"/>
                  <a:pt x="216" y="315"/>
                  <a:pt x="223" y="263"/>
                </a:cubicBezTo>
                <a:cubicBezTo>
                  <a:pt x="227" y="236"/>
                  <a:pt x="224" y="218"/>
                  <a:pt x="223" y="212"/>
                </a:cubicBezTo>
                <a:cubicBezTo>
                  <a:pt x="210" y="146"/>
                  <a:pt x="92" y="127"/>
                  <a:pt x="83" y="91"/>
                </a:cubicBezTo>
                <a:moveTo>
                  <a:pt x="1096" y="91"/>
                </a:moveTo>
                <a:cubicBezTo>
                  <a:pt x="1094" y="85"/>
                  <a:pt x="1095" y="79"/>
                  <a:pt x="1096" y="75"/>
                </a:cubicBezTo>
                <a:cubicBezTo>
                  <a:pt x="1098" y="65"/>
                  <a:pt x="1104" y="54"/>
                  <a:pt x="1124" y="54"/>
                </a:cubicBezTo>
                <a:cubicBezTo>
                  <a:pt x="1142" y="54"/>
                  <a:pt x="1152" y="66"/>
                  <a:pt x="1152" y="82"/>
                </a:cubicBezTo>
                <a:cubicBezTo>
                  <a:pt x="1152" y="102"/>
                  <a:pt x="1152" y="102"/>
                  <a:pt x="1152" y="102"/>
                </a:cubicBezTo>
                <a:cubicBezTo>
                  <a:pt x="1229" y="102"/>
                  <a:pt x="1229" y="102"/>
                  <a:pt x="1229" y="102"/>
                </a:cubicBezTo>
                <a:cubicBezTo>
                  <a:pt x="1229" y="80"/>
                  <a:pt x="1229" y="80"/>
                  <a:pt x="1229" y="80"/>
                </a:cubicBezTo>
                <a:cubicBezTo>
                  <a:pt x="1229" y="13"/>
                  <a:pt x="1169" y="2"/>
                  <a:pt x="1125" y="2"/>
                </a:cubicBezTo>
                <a:cubicBezTo>
                  <a:pt x="1070" y="2"/>
                  <a:pt x="1026" y="20"/>
                  <a:pt x="1017" y="71"/>
                </a:cubicBezTo>
                <a:cubicBezTo>
                  <a:pt x="1015" y="84"/>
                  <a:pt x="1015" y="97"/>
                  <a:pt x="1018" y="112"/>
                </a:cubicBezTo>
                <a:cubicBezTo>
                  <a:pt x="1032" y="175"/>
                  <a:pt x="1141" y="193"/>
                  <a:pt x="1157" y="233"/>
                </a:cubicBezTo>
                <a:cubicBezTo>
                  <a:pt x="1160" y="241"/>
                  <a:pt x="1159" y="250"/>
                  <a:pt x="1158" y="256"/>
                </a:cubicBezTo>
                <a:cubicBezTo>
                  <a:pt x="1155" y="267"/>
                  <a:pt x="1148" y="277"/>
                  <a:pt x="1128" y="277"/>
                </a:cubicBezTo>
                <a:cubicBezTo>
                  <a:pt x="1108" y="277"/>
                  <a:pt x="1097" y="266"/>
                  <a:pt x="1097" y="249"/>
                </a:cubicBezTo>
                <a:cubicBezTo>
                  <a:pt x="1097" y="219"/>
                  <a:pt x="1097" y="219"/>
                  <a:pt x="1097" y="219"/>
                </a:cubicBezTo>
                <a:cubicBezTo>
                  <a:pt x="1014" y="219"/>
                  <a:pt x="1014" y="219"/>
                  <a:pt x="1014" y="219"/>
                </a:cubicBezTo>
                <a:cubicBezTo>
                  <a:pt x="1014" y="243"/>
                  <a:pt x="1014" y="243"/>
                  <a:pt x="1014" y="243"/>
                </a:cubicBezTo>
                <a:cubicBezTo>
                  <a:pt x="1014" y="312"/>
                  <a:pt x="1068" y="332"/>
                  <a:pt x="1126" y="332"/>
                </a:cubicBezTo>
                <a:cubicBezTo>
                  <a:pt x="1182" y="332"/>
                  <a:pt x="1228" y="313"/>
                  <a:pt x="1235" y="262"/>
                </a:cubicBezTo>
                <a:cubicBezTo>
                  <a:pt x="1238" y="235"/>
                  <a:pt x="1236" y="218"/>
                  <a:pt x="1234" y="211"/>
                </a:cubicBezTo>
                <a:cubicBezTo>
                  <a:pt x="1221" y="147"/>
                  <a:pt x="1105" y="127"/>
                  <a:pt x="1096" y="91"/>
                </a:cubicBezTo>
                <a:moveTo>
                  <a:pt x="1803" y="261"/>
                </a:moveTo>
                <a:cubicBezTo>
                  <a:pt x="1730" y="10"/>
                  <a:pt x="1730" y="10"/>
                  <a:pt x="1730" y="10"/>
                </a:cubicBezTo>
                <a:cubicBezTo>
                  <a:pt x="1614" y="10"/>
                  <a:pt x="1614" y="10"/>
                  <a:pt x="1614" y="10"/>
                </a:cubicBezTo>
                <a:cubicBezTo>
                  <a:pt x="1614" y="319"/>
                  <a:pt x="1614" y="319"/>
                  <a:pt x="1614" y="319"/>
                </a:cubicBezTo>
                <a:cubicBezTo>
                  <a:pt x="1691" y="319"/>
                  <a:pt x="1691" y="319"/>
                  <a:pt x="1691" y="319"/>
                </a:cubicBezTo>
                <a:cubicBezTo>
                  <a:pt x="1686" y="60"/>
                  <a:pt x="1686" y="60"/>
                  <a:pt x="1686" y="60"/>
                </a:cubicBezTo>
                <a:cubicBezTo>
                  <a:pt x="1765" y="319"/>
                  <a:pt x="1765" y="319"/>
                  <a:pt x="1765" y="319"/>
                </a:cubicBezTo>
                <a:cubicBezTo>
                  <a:pt x="1876" y="319"/>
                  <a:pt x="1876" y="319"/>
                  <a:pt x="1876" y="319"/>
                </a:cubicBezTo>
                <a:cubicBezTo>
                  <a:pt x="1876" y="10"/>
                  <a:pt x="1876" y="10"/>
                  <a:pt x="1876" y="10"/>
                </a:cubicBezTo>
                <a:cubicBezTo>
                  <a:pt x="1799" y="10"/>
                  <a:pt x="1799" y="10"/>
                  <a:pt x="1799" y="10"/>
                </a:cubicBezTo>
                <a:lnTo>
                  <a:pt x="1803" y="261"/>
                </a:lnTo>
                <a:close/>
                <a:moveTo>
                  <a:pt x="333" y="10"/>
                </a:moveTo>
                <a:cubicBezTo>
                  <a:pt x="276" y="322"/>
                  <a:pt x="276" y="322"/>
                  <a:pt x="276" y="322"/>
                </a:cubicBezTo>
                <a:cubicBezTo>
                  <a:pt x="360" y="322"/>
                  <a:pt x="360" y="322"/>
                  <a:pt x="360" y="322"/>
                </a:cubicBezTo>
                <a:cubicBezTo>
                  <a:pt x="403" y="33"/>
                  <a:pt x="403" y="33"/>
                  <a:pt x="403" y="33"/>
                </a:cubicBezTo>
                <a:cubicBezTo>
                  <a:pt x="446" y="322"/>
                  <a:pt x="446" y="322"/>
                  <a:pt x="446" y="322"/>
                </a:cubicBezTo>
                <a:cubicBezTo>
                  <a:pt x="529" y="322"/>
                  <a:pt x="529" y="322"/>
                  <a:pt x="529" y="322"/>
                </a:cubicBezTo>
                <a:cubicBezTo>
                  <a:pt x="472" y="10"/>
                  <a:pt x="472" y="10"/>
                  <a:pt x="472" y="10"/>
                </a:cubicBezTo>
                <a:lnTo>
                  <a:pt x="333" y="10"/>
                </a:lnTo>
                <a:close/>
                <a:moveTo>
                  <a:pt x="804" y="10"/>
                </a:moveTo>
                <a:cubicBezTo>
                  <a:pt x="765" y="254"/>
                  <a:pt x="765" y="254"/>
                  <a:pt x="765" y="254"/>
                </a:cubicBezTo>
                <a:cubicBezTo>
                  <a:pt x="725" y="10"/>
                  <a:pt x="725" y="10"/>
                  <a:pt x="725" y="10"/>
                </a:cubicBezTo>
                <a:cubicBezTo>
                  <a:pt x="598" y="10"/>
                  <a:pt x="598" y="10"/>
                  <a:pt x="598" y="10"/>
                </a:cubicBezTo>
                <a:cubicBezTo>
                  <a:pt x="592" y="322"/>
                  <a:pt x="592" y="322"/>
                  <a:pt x="592" y="322"/>
                </a:cubicBezTo>
                <a:cubicBezTo>
                  <a:pt x="669" y="322"/>
                  <a:pt x="669" y="322"/>
                  <a:pt x="669" y="322"/>
                </a:cubicBezTo>
                <a:cubicBezTo>
                  <a:pt x="671" y="33"/>
                  <a:pt x="671" y="33"/>
                  <a:pt x="671" y="33"/>
                </a:cubicBezTo>
                <a:cubicBezTo>
                  <a:pt x="725" y="322"/>
                  <a:pt x="725" y="322"/>
                  <a:pt x="725" y="322"/>
                </a:cubicBezTo>
                <a:cubicBezTo>
                  <a:pt x="804" y="322"/>
                  <a:pt x="804" y="322"/>
                  <a:pt x="804" y="322"/>
                </a:cubicBezTo>
                <a:cubicBezTo>
                  <a:pt x="858" y="33"/>
                  <a:pt x="858" y="33"/>
                  <a:pt x="858" y="33"/>
                </a:cubicBezTo>
                <a:cubicBezTo>
                  <a:pt x="860" y="322"/>
                  <a:pt x="860" y="322"/>
                  <a:pt x="860" y="322"/>
                </a:cubicBezTo>
                <a:cubicBezTo>
                  <a:pt x="938" y="322"/>
                  <a:pt x="938" y="322"/>
                  <a:pt x="938" y="322"/>
                </a:cubicBezTo>
                <a:cubicBezTo>
                  <a:pt x="931" y="10"/>
                  <a:pt x="931" y="10"/>
                  <a:pt x="931" y="10"/>
                </a:cubicBezTo>
                <a:lnTo>
                  <a:pt x="804" y="10"/>
                </a:lnTo>
                <a:close/>
                <a:moveTo>
                  <a:pt x="1528" y="10"/>
                </a:moveTo>
                <a:cubicBezTo>
                  <a:pt x="1449" y="10"/>
                  <a:pt x="1449" y="10"/>
                  <a:pt x="1449" y="10"/>
                </a:cubicBezTo>
                <a:cubicBezTo>
                  <a:pt x="1449" y="241"/>
                  <a:pt x="1449" y="241"/>
                  <a:pt x="1449" y="241"/>
                </a:cubicBezTo>
                <a:cubicBezTo>
                  <a:pt x="1449" y="245"/>
                  <a:pt x="1449" y="249"/>
                  <a:pt x="1448" y="253"/>
                </a:cubicBezTo>
                <a:cubicBezTo>
                  <a:pt x="1447" y="260"/>
                  <a:pt x="1440" y="275"/>
                  <a:pt x="1418" y="275"/>
                </a:cubicBezTo>
                <a:cubicBezTo>
                  <a:pt x="1397" y="275"/>
                  <a:pt x="1390" y="260"/>
                  <a:pt x="1389" y="253"/>
                </a:cubicBezTo>
                <a:cubicBezTo>
                  <a:pt x="1388" y="249"/>
                  <a:pt x="1388" y="245"/>
                  <a:pt x="1388" y="241"/>
                </a:cubicBezTo>
                <a:cubicBezTo>
                  <a:pt x="1388" y="10"/>
                  <a:pt x="1388" y="10"/>
                  <a:pt x="1388" y="10"/>
                </a:cubicBezTo>
                <a:cubicBezTo>
                  <a:pt x="1309" y="10"/>
                  <a:pt x="1309" y="10"/>
                  <a:pt x="1309" y="10"/>
                </a:cubicBezTo>
                <a:cubicBezTo>
                  <a:pt x="1309" y="234"/>
                  <a:pt x="1309" y="234"/>
                  <a:pt x="1309" y="234"/>
                </a:cubicBezTo>
                <a:cubicBezTo>
                  <a:pt x="1309" y="239"/>
                  <a:pt x="1309" y="251"/>
                  <a:pt x="1310" y="254"/>
                </a:cubicBezTo>
                <a:cubicBezTo>
                  <a:pt x="1315" y="312"/>
                  <a:pt x="1361" y="331"/>
                  <a:pt x="1418" y="331"/>
                </a:cubicBezTo>
                <a:cubicBezTo>
                  <a:pt x="1476" y="331"/>
                  <a:pt x="1522" y="312"/>
                  <a:pt x="1527" y="254"/>
                </a:cubicBezTo>
                <a:cubicBezTo>
                  <a:pt x="1528" y="251"/>
                  <a:pt x="1528" y="239"/>
                  <a:pt x="1528" y="234"/>
                </a:cubicBezTo>
                <a:lnTo>
                  <a:pt x="1528" y="10"/>
                </a:lnTo>
                <a:close/>
                <a:moveTo>
                  <a:pt x="2069" y="147"/>
                </a:moveTo>
                <a:cubicBezTo>
                  <a:pt x="2069" y="192"/>
                  <a:pt x="2069" y="192"/>
                  <a:pt x="2069" y="192"/>
                </a:cubicBezTo>
                <a:cubicBezTo>
                  <a:pt x="2101" y="192"/>
                  <a:pt x="2101" y="192"/>
                  <a:pt x="2101" y="192"/>
                </a:cubicBezTo>
                <a:cubicBezTo>
                  <a:pt x="2101" y="237"/>
                  <a:pt x="2101" y="237"/>
                  <a:pt x="2101" y="237"/>
                </a:cubicBezTo>
                <a:cubicBezTo>
                  <a:pt x="2101" y="241"/>
                  <a:pt x="2101" y="246"/>
                  <a:pt x="2100" y="249"/>
                </a:cubicBezTo>
                <a:cubicBezTo>
                  <a:pt x="2099" y="258"/>
                  <a:pt x="2091" y="272"/>
                  <a:pt x="2068" y="272"/>
                </a:cubicBezTo>
                <a:cubicBezTo>
                  <a:pt x="2045" y="272"/>
                  <a:pt x="2038" y="258"/>
                  <a:pt x="2036" y="249"/>
                </a:cubicBezTo>
                <a:cubicBezTo>
                  <a:pt x="2036" y="246"/>
                  <a:pt x="2035" y="241"/>
                  <a:pt x="2035" y="237"/>
                </a:cubicBezTo>
                <a:cubicBezTo>
                  <a:pt x="2035" y="95"/>
                  <a:pt x="2035" y="95"/>
                  <a:pt x="2035" y="95"/>
                </a:cubicBezTo>
                <a:cubicBezTo>
                  <a:pt x="2035" y="90"/>
                  <a:pt x="2036" y="85"/>
                  <a:pt x="2037" y="80"/>
                </a:cubicBezTo>
                <a:cubicBezTo>
                  <a:pt x="2038" y="73"/>
                  <a:pt x="2045" y="58"/>
                  <a:pt x="2068" y="58"/>
                </a:cubicBezTo>
                <a:cubicBezTo>
                  <a:pt x="2092" y="58"/>
                  <a:pt x="2098" y="74"/>
                  <a:pt x="2099" y="80"/>
                </a:cubicBezTo>
                <a:cubicBezTo>
                  <a:pt x="2100" y="85"/>
                  <a:pt x="2100" y="92"/>
                  <a:pt x="2100" y="92"/>
                </a:cubicBezTo>
                <a:cubicBezTo>
                  <a:pt x="2100" y="110"/>
                  <a:pt x="2100" y="110"/>
                  <a:pt x="2100" y="110"/>
                </a:cubicBezTo>
                <a:cubicBezTo>
                  <a:pt x="2178" y="110"/>
                  <a:pt x="2178" y="110"/>
                  <a:pt x="2178" y="110"/>
                </a:cubicBezTo>
                <a:cubicBezTo>
                  <a:pt x="2178" y="99"/>
                  <a:pt x="2178" y="99"/>
                  <a:pt x="2178" y="99"/>
                </a:cubicBezTo>
                <a:cubicBezTo>
                  <a:pt x="2178" y="99"/>
                  <a:pt x="2179" y="89"/>
                  <a:pt x="2178" y="79"/>
                </a:cubicBezTo>
                <a:cubicBezTo>
                  <a:pt x="2172" y="20"/>
                  <a:pt x="2124" y="2"/>
                  <a:pt x="2068" y="2"/>
                </a:cubicBezTo>
                <a:cubicBezTo>
                  <a:pt x="2013" y="2"/>
                  <a:pt x="1966" y="21"/>
                  <a:pt x="1959" y="79"/>
                </a:cubicBezTo>
                <a:cubicBezTo>
                  <a:pt x="1958" y="84"/>
                  <a:pt x="1958" y="94"/>
                  <a:pt x="1958" y="99"/>
                </a:cubicBezTo>
                <a:cubicBezTo>
                  <a:pt x="1958" y="230"/>
                  <a:pt x="1958" y="230"/>
                  <a:pt x="1958" y="230"/>
                </a:cubicBezTo>
                <a:cubicBezTo>
                  <a:pt x="1958" y="236"/>
                  <a:pt x="1958" y="241"/>
                  <a:pt x="1959" y="251"/>
                </a:cubicBezTo>
                <a:cubicBezTo>
                  <a:pt x="1964" y="308"/>
                  <a:pt x="2013" y="328"/>
                  <a:pt x="2068" y="328"/>
                </a:cubicBezTo>
                <a:cubicBezTo>
                  <a:pt x="2124" y="328"/>
                  <a:pt x="2173" y="308"/>
                  <a:pt x="2178" y="251"/>
                </a:cubicBezTo>
                <a:cubicBezTo>
                  <a:pt x="2179" y="241"/>
                  <a:pt x="2179" y="236"/>
                  <a:pt x="2179" y="230"/>
                </a:cubicBezTo>
                <a:cubicBezTo>
                  <a:pt x="2179" y="147"/>
                  <a:pt x="2179" y="147"/>
                  <a:pt x="2179" y="147"/>
                </a:cubicBezTo>
                <a:lnTo>
                  <a:pt x="2069" y="147"/>
                </a:lnTo>
                <a:close/>
              </a:path>
            </a:pathLst>
          </a:custGeom>
          <a:solidFill>
            <a:srgbClr val="0924A5"/>
          </a:solidFill>
          <a:ln>
            <a:noFill/>
          </a:ln>
        </p:spPr>
        <p:txBody>
          <a:bodyPr spcFirstLastPara="1" wrap="square" lIns="91400" tIns="45700" rIns="91400" bIns="45700" anchor="t" anchorCtr="0">
            <a:noAutofit/>
          </a:bodyPr>
          <a:lstStyle/>
          <a:p>
            <a:pPr marL="0" marR="0" lvl="0" indent="0" algn="l" rtl="0">
              <a:lnSpc>
                <a:spcPct val="100000"/>
              </a:lnSpc>
              <a:spcBef>
                <a:spcPts val="0"/>
              </a:spcBef>
              <a:spcAft>
                <a:spcPts val="0"/>
              </a:spcAft>
              <a:buClr>
                <a:schemeClr val="dk1"/>
              </a:buClr>
              <a:buSzPts val="1959"/>
              <a:buFont typeface="Arial"/>
              <a:buNone/>
            </a:pPr>
            <a:endParaRPr sz="1959" b="0" i="0" u="none" strike="noStrike" cap="none">
              <a:solidFill>
                <a:schemeClr val="dk1"/>
              </a:solidFill>
              <a:latin typeface="Arial"/>
              <a:ea typeface="Arial"/>
              <a:cs typeface="Arial"/>
              <a:sym typeface="Arial"/>
            </a:endParaRPr>
          </a:p>
        </p:txBody>
      </p:sp>
      <p:pic>
        <p:nvPicPr>
          <p:cNvPr id="13" name="Google Shape;13;p6"/>
          <p:cNvPicPr preferRelativeResize="0"/>
          <p:nvPr/>
        </p:nvPicPr>
        <p:blipFill rotWithShape="1">
          <a:blip r:embed="rId3">
            <a:alphaModFix/>
          </a:blip>
          <a:srcRect/>
          <a:stretch/>
        </p:blipFill>
        <p:spPr>
          <a:xfrm>
            <a:off x="4265631" y="6141164"/>
            <a:ext cx="1371564" cy="450000"/>
          </a:xfrm>
          <a:prstGeom prst="rect">
            <a:avLst/>
          </a:prstGeom>
          <a:noFill/>
          <a:ln>
            <a:noFill/>
          </a:ln>
        </p:spPr>
      </p:pic>
      <p:sp>
        <p:nvSpPr>
          <p:cNvPr id="14" name="Google Shape;14;p6"/>
          <p:cNvSpPr/>
          <p:nvPr/>
        </p:nvSpPr>
        <p:spPr>
          <a:xfrm>
            <a:off x="990000" y="4320000"/>
            <a:ext cx="5832526" cy="369332"/>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r>
              <a:rPr lang="en-US" sz="2400" b="0" i="0" u="none" strike="noStrike" cap="none">
                <a:solidFill>
                  <a:srgbClr val="1428A0"/>
                </a:solidFill>
                <a:latin typeface="Arial"/>
                <a:ea typeface="Arial"/>
                <a:cs typeface="Arial"/>
                <a:sym typeface="Arial"/>
              </a:rPr>
              <a:t>Big Data Course</a:t>
            </a:r>
            <a:endParaRPr sz="2400" b="0" i="0" u="none" strike="noStrike" cap="none">
              <a:solidFill>
                <a:srgbClr val="1428A0"/>
              </a:solidFill>
              <a:latin typeface="Arial"/>
              <a:ea typeface="Arial"/>
              <a:cs typeface="Arial"/>
              <a:sym typeface="Arial"/>
            </a:endParaRPr>
          </a:p>
        </p:txBody>
      </p:sp>
      <p:sp>
        <p:nvSpPr>
          <p:cNvPr id="15" name="Google Shape;15;p6"/>
          <p:cNvSpPr/>
          <p:nvPr/>
        </p:nvSpPr>
        <p:spPr>
          <a:xfrm>
            <a:off x="724689" y="4320000"/>
            <a:ext cx="54000" cy="360000"/>
          </a:xfrm>
          <a:prstGeom prst="rect">
            <a:avLst/>
          </a:prstGeom>
          <a:solidFill>
            <a:srgbClr val="1428A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 name="Google Shape;16;p6"/>
          <p:cNvSpPr txBox="1">
            <a:spLocks noGrp="1"/>
          </p:cNvSpPr>
          <p:nvPr>
            <p:ph type="body" idx="1"/>
          </p:nvPr>
        </p:nvSpPr>
        <p:spPr>
          <a:xfrm>
            <a:off x="720000" y="3551768"/>
            <a:ext cx="6837808" cy="276999"/>
          </a:xfrm>
          <a:prstGeom prst="rect">
            <a:avLst/>
          </a:prstGeom>
          <a:noFill/>
          <a:ln>
            <a:noFill/>
          </a:ln>
        </p:spPr>
        <p:txBody>
          <a:bodyPr spcFirstLastPara="1" wrap="square" lIns="0" tIns="0" rIns="0" bIns="0" anchor="t" anchorCtr="0">
            <a:spAutoFit/>
          </a:bodyPr>
          <a:lstStyle>
            <a:lvl1pPr marL="457200" marR="0" lvl="0" indent="-228600" algn="l" rtl="0">
              <a:lnSpc>
                <a:spcPct val="100000"/>
              </a:lnSpc>
              <a:spcBef>
                <a:spcPts val="0"/>
              </a:spcBef>
              <a:spcAft>
                <a:spcPts val="0"/>
              </a:spcAft>
              <a:buClr>
                <a:srgbClr val="7F7F7F"/>
              </a:buClr>
              <a:buSzPts val="1800"/>
              <a:buFont typeface="Arial"/>
              <a:buNone/>
              <a:defRPr sz="1800" b="0" i="0" u="none" strike="noStrike" cap="none">
                <a:solidFill>
                  <a:srgbClr val="7F7F7F"/>
                </a:solidFill>
                <a:latin typeface="Arial"/>
                <a:ea typeface="Arial"/>
                <a:cs typeface="Arial"/>
                <a:sym typeface="Arial"/>
              </a:defRPr>
            </a:lvl1pPr>
            <a:lvl2pPr marL="914400" marR="0" lvl="1" indent="-380936" algn="l" rtl="0">
              <a:lnSpc>
                <a:spcPct val="90000"/>
              </a:lnSpc>
              <a:spcBef>
                <a:spcPts val="500"/>
              </a:spcBef>
              <a:spcAft>
                <a:spcPts val="0"/>
              </a:spcAft>
              <a:buClr>
                <a:schemeClr val="dk1"/>
              </a:buClr>
              <a:buSzPts val="2399"/>
              <a:buFont typeface="Arial"/>
              <a:buChar char="•"/>
              <a:defRPr sz="2399" b="0" i="0" u="none" strike="noStrike" cap="none">
                <a:solidFill>
                  <a:schemeClr val="dk1"/>
                </a:solidFill>
                <a:latin typeface="Arial"/>
                <a:ea typeface="Arial"/>
                <a:cs typeface="Arial"/>
                <a:sym typeface="Arial"/>
              </a:defRPr>
            </a:lvl2pPr>
            <a:lvl3pPr marL="1371600" marR="0" lvl="2" indent="-355536" algn="l" rtl="0">
              <a:lnSpc>
                <a:spcPct val="90000"/>
              </a:lnSpc>
              <a:spcBef>
                <a:spcPts val="500"/>
              </a:spcBef>
              <a:spcAft>
                <a:spcPts val="0"/>
              </a:spcAft>
              <a:buClr>
                <a:schemeClr val="dk1"/>
              </a:buClr>
              <a:buSzPts val="1999"/>
              <a:buFont typeface="Arial"/>
              <a:buChar char="•"/>
              <a:defRPr sz="1999" b="0" i="0" u="none" strike="noStrike" cap="none">
                <a:solidFill>
                  <a:schemeClr val="dk1"/>
                </a:solidFill>
                <a:latin typeface="Arial"/>
                <a:ea typeface="Arial"/>
                <a:cs typeface="Arial"/>
                <a:sym typeface="Arial"/>
              </a:defRPr>
            </a:lvl3pPr>
            <a:lvl4pPr marL="1828800" marR="0" lvl="3" indent="-342836" algn="l" rtl="0">
              <a:lnSpc>
                <a:spcPct val="90000"/>
              </a:lnSpc>
              <a:spcBef>
                <a:spcPts val="500"/>
              </a:spcBef>
              <a:spcAft>
                <a:spcPts val="0"/>
              </a:spcAft>
              <a:buClr>
                <a:schemeClr val="dk1"/>
              </a:buClr>
              <a:buSzPts val="1799"/>
              <a:buFont typeface="Arial"/>
              <a:buChar char="•"/>
              <a:defRPr sz="1799" b="0" i="0" u="none" strike="noStrike" cap="none">
                <a:solidFill>
                  <a:schemeClr val="dk1"/>
                </a:solidFill>
                <a:latin typeface="Arial"/>
                <a:ea typeface="Arial"/>
                <a:cs typeface="Arial"/>
                <a:sym typeface="Arial"/>
              </a:defRPr>
            </a:lvl4pPr>
            <a:lvl5pPr marL="2286000" marR="0" lvl="4" indent="-342836" algn="l" rtl="0">
              <a:lnSpc>
                <a:spcPct val="90000"/>
              </a:lnSpc>
              <a:spcBef>
                <a:spcPts val="500"/>
              </a:spcBef>
              <a:spcAft>
                <a:spcPts val="0"/>
              </a:spcAft>
              <a:buClr>
                <a:schemeClr val="dk1"/>
              </a:buClr>
              <a:buSzPts val="1799"/>
              <a:buFont typeface="Arial"/>
              <a:buChar char="•"/>
              <a:defRPr sz="1799" b="0" i="0" u="none" strike="noStrike" cap="none">
                <a:solidFill>
                  <a:schemeClr val="dk1"/>
                </a:solidFill>
                <a:latin typeface="Arial"/>
                <a:ea typeface="Arial"/>
                <a:cs typeface="Arial"/>
                <a:sym typeface="Arial"/>
              </a:defRPr>
            </a:lvl5pPr>
            <a:lvl6pPr marL="2743200" marR="0" lvl="5" indent="-342836" algn="l" rtl="0">
              <a:lnSpc>
                <a:spcPct val="90000"/>
              </a:lnSpc>
              <a:spcBef>
                <a:spcPts val="500"/>
              </a:spcBef>
              <a:spcAft>
                <a:spcPts val="0"/>
              </a:spcAft>
              <a:buClr>
                <a:schemeClr val="dk1"/>
              </a:buClr>
              <a:buSzPts val="1799"/>
              <a:buFont typeface="Arial"/>
              <a:buChar char="•"/>
              <a:defRPr sz="1799" b="0" i="0" u="none" strike="noStrike" cap="none">
                <a:solidFill>
                  <a:schemeClr val="dk1"/>
                </a:solidFill>
                <a:latin typeface="Arial"/>
                <a:ea typeface="Arial"/>
                <a:cs typeface="Arial"/>
                <a:sym typeface="Arial"/>
              </a:defRPr>
            </a:lvl6pPr>
            <a:lvl7pPr marL="3200400" marR="0" lvl="6" indent="-342836" algn="l" rtl="0">
              <a:lnSpc>
                <a:spcPct val="90000"/>
              </a:lnSpc>
              <a:spcBef>
                <a:spcPts val="500"/>
              </a:spcBef>
              <a:spcAft>
                <a:spcPts val="0"/>
              </a:spcAft>
              <a:buClr>
                <a:schemeClr val="dk1"/>
              </a:buClr>
              <a:buSzPts val="1799"/>
              <a:buFont typeface="Arial"/>
              <a:buChar char="•"/>
              <a:defRPr sz="1799" b="0" i="0" u="none" strike="noStrike" cap="none">
                <a:solidFill>
                  <a:schemeClr val="dk1"/>
                </a:solidFill>
                <a:latin typeface="Arial"/>
                <a:ea typeface="Arial"/>
                <a:cs typeface="Arial"/>
                <a:sym typeface="Arial"/>
              </a:defRPr>
            </a:lvl7pPr>
            <a:lvl8pPr marL="3657600" marR="0" lvl="7" indent="-342836" algn="l" rtl="0">
              <a:lnSpc>
                <a:spcPct val="90000"/>
              </a:lnSpc>
              <a:spcBef>
                <a:spcPts val="500"/>
              </a:spcBef>
              <a:spcAft>
                <a:spcPts val="0"/>
              </a:spcAft>
              <a:buClr>
                <a:schemeClr val="dk1"/>
              </a:buClr>
              <a:buSzPts val="1799"/>
              <a:buFont typeface="Arial"/>
              <a:buChar char="•"/>
              <a:defRPr sz="1799" b="0" i="0" u="none" strike="noStrike" cap="none">
                <a:solidFill>
                  <a:schemeClr val="dk1"/>
                </a:solidFill>
                <a:latin typeface="Arial"/>
                <a:ea typeface="Arial"/>
                <a:cs typeface="Arial"/>
                <a:sym typeface="Arial"/>
              </a:defRPr>
            </a:lvl8pPr>
            <a:lvl9pPr marL="4114800" marR="0" lvl="8" indent="-342836" algn="l" rtl="0">
              <a:lnSpc>
                <a:spcPct val="90000"/>
              </a:lnSpc>
              <a:spcBef>
                <a:spcPts val="500"/>
              </a:spcBef>
              <a:spcAft>
                <a:spcPts val="0"/>
              </a:spcAft>
              <a:buClr>
                <a:schemeClr val="dk1"/>
              </a:buClr>
              <a:buSzPts val="1799"/>
              <a:buFont typeface="Arial"/>
              <a:buChar char="•"/>
              <a:defRPr sz="1799" b="0" i="0" u="none" strike="noStrike" cap="none">
                <a:solidFill>
                  <a:schemeClr val="dk1"/>
                </a:solidFill>
                <a:latin typeface="Arial"/>
                <a:ea typeface="Arial"/>
                <a:cs typeface="Arial"/>
                <a:sym typeface="Arial"/>
              </a:defRPr>
            </a:lvl9pPr>
          </a:lstStyle>
          <a:p>
            <a:endParaRPr/>
          </a:p>
        </p:txBody>
      </p:sp>
      <p:sp>
        <p:nvSpPr>
          <p:cNvPr id="17" name="Google Shape;17;p6"/>
          <p:cNvSpPr txBox="1">
            <a:spLocks noGrp="1"/>
          </p:cNvSpPr>
          <p:nvPr>
            <p:ph type="title"/>
          </p:nvPr>
        </p:nvSpPr>
        <p:spPr>
          <a:xfrm>
            <a:off x="720000" y="1710000"/>
            <a:ext cx="5221019" cy="1477328"/>
          </a:xfrm>
          <a:prstGeom prst="rect">
            <a:avLst/>
          </a:prstGeom>
          <a:noFill/>
          <a:ln>
            <a:noFill/>
          </a:ln>
        </p:spPr>
        <p:txBody>
          <a:bodyPr spcFirstLastPara="1" wrap="square" lIns="0" tIns="0" rIns="0" bIns="0" anchor="t" anchorCtr="0">
            <a:spAutoFit/>
          </a:bodyPr>
          <a:lstStyle>
            <a:lvl1pPr marR="0" lvl="0"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1pPr>
            <a:lvl2pPr lvl="1">
              <a:spcBef>
                <a:spcPts val="0"/>
              </a:spcBef>
              <a:spcAft>
                <a:spcPts val="0"/>
              </a:spcAft>
              <a:buSzPts val="1400"/>
              <a:buNone/>
              <a:defRPr sz="1800">
                <a:solidFill>
                  <a:schemeClr val="lt1"/>
                </a:solidFill>
                <a:latin typeface="Arial"/>
                <a:ea typeface="Arial"/>
                <a:cs typeface="Arial"/>
                <a:sym typeface="Arial"/>
              </a:defRPr>
            </a:lvl2pPr>
            <a:lvl3pPr lvl="2">
              <a:spcBef>
                <a:spcPts val="0"/>
              </a:spcBef>
              <a:spcAft>
                <a:spcPts val="0"/>
              </a:spcAft>
              <a:buSzPts val="1400"/>
              <a:buNone/>
              <a:defRPr sz="1800">
                <a:solidFill>
                  <a:schemeClr val="lt1"/>
                </a:solidFill>
                <a:latin typeface="Arial"/>
                <a:ea typeface="Arial"/>
                <a:cs typeface="Arial"/>
                <a:sym typeface="Arial"/>
              </a:defRPr>
            </a:lvl3pPr>
            <a:lvl4pPr lvl="3">
              <a:spcBef>
                <a:spcPts val="0"/>
              </a:spcBef>
              <a:spcAft>
                <a:spcPts val="0"/>
              </a:spcAft>
              <a:buSzPts val="1400"/>
              <a:buNone/>
              <a:defRPr sz="1800">
                <a:solidFill>
                  <a:schemeClr val="lt1"/>
                </a:solidFill>
                <a:latin typeface="Arial"/>
                <a:ea typeface="Arial"/>
                <a:cs typeface="Arial"/>
                <a:sym typeface="Arial"/>
              </a:defRPr>
            </a:lvl4pPr>
            <a:lvl5pPr lvl="4">
              <a:spcBef>
                <a:spcPts val="0"/>
              </a:spcBef>
              <a:spcAft>
                <a:spcPts val="0"/>
              </a:spcAft>
              <a:buSzPts val="1400"/>
              <a:buNone/>
              <a:defRPr sz="1800">
                <a:solidFill>
                  <a:schemeClr val="lt1"/>
                </a:solidFill>
                <a:latin typeface="Arial"/>
                <a:ea typeface="Arial"/>
                <a:cs typeface="Arial"/>
                <a:sym typeface="Arial"/>
              </a:defRPr>
            </a:lvl5pPr>
            <a:lvl6pPr lvl="5">
              <a:spcBef>
                <a:spcPts val="0"/>
              </a:spcBef>
              <a:spcAft>
                <a:spcPts val="0"/>
              </a:spcAft>
              <a:buSzPts val="1400"/>
              <a:buNone/>
              <a:defRPr sz="1800">
                <a:solidFill>
                  <a:schemeClr val="lt1"/>
                </a:solidFill>
                <a:latin typeface="Arial"/>
                <a:ea typeface="Arial"/>
                <a:cs typeface="Arial"/>
                <a:sym typeface="Arial"/>
              </a:defRPr>
            </a:lvl6pPr>
            <a:lvl7pPr lvl="6">
              <a:spcBef>
                <a:spcPts val="0"/>
              </a:spcBef>
              <a:spcAft>
                <a:spcPts val="0"/>
              </a:spcAft>
              <a:buSzPts val="1400"/>
              <a:buNone/>
              <a:defRPr sz="1800">
                <a:solidFill>
                  <a:schemeClr val="lt1"/>
                </a:solidFill>
                <a:latin typeface="Arial"/>
                <a:ea typeface="Arial"/>
                <a:cs typeface="Arial"/>
                <a:sym typeface="Arial"/>
              </a:defRPr>
            </a:lvl7pPr>
            <a:lvl8pPr lvl="7">
              <a:spcBef>
                <a:spcPts val="0"/>
              </a:spcBef>
              <a:spcAft>
                <a:spcPts val="0"/>
              </a:spcAft>
              <a:buSzPts val="1400"/>
              <a:buNone/>
              <a:defRPr sz="1800">
                <a:solidFill>
                  <a:schemeClr val="lt1"/>
                </a:solidFill>
                <a:latin typeface="Arial"/>
                <a:ea typeface="Arial"/>
                <a:cs typeface="Arial"/>
                <a:sym typeface="Arial"/>
              </a:defRPr>
            </a:lvl8pPr>
            <a:lvl9pPr lvl="8">
              <a:spcBef>
                <a:spcPts val="0"/>
              </a:spcBef>
              <a:spcAft>
                <a:spcPts val="0"/>
              </a:spcAft>
              <a:buSzPts val="1400"/>
              <a:buNone/>
              <a:defRPr sz="1800">
                <a:solidFill>
                  <a:schemeClr val="lt1"/>
                </a:solidFill>
                <a:latin typeface="Arial"/>
                <a:ea typeface="Arial"/>
                <a:cs typeface="Arial"/>
                <a:sym typeface="Aria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1_Body">
  <p:cSld name="1_Body">
    <p:bg>
      <p:bgPr>
        <a:solidFill>
          <a:srgbClr val="F2F2F2"/>
        </a:solidFill>
        <a:effectLst/>
      </p:bgPr>
    </p:bg>
    <p:spTree>
      <p:nvGrpSpPr>
        <p:cNvPr id="1" name="Shape 74"/>
        <p:cNvGrpSpPr/>
        <p:nvPr/>
      </p:nvGrpSpPr>
      <p:grpSpPr>
        <a:xfrm>
          <a:off x="0" y="0"/>
          <a:ext cx="0" cy="0"/>
          <a:chOff x="0" y="0"/>
          <a:chExt cx="0" cy="0"/>
        </a:xfrm>
      </p:grpSpPr>
      <p:pic>
        <p:nvPicPr>
          <p:cNvPr id="75" name="Google Shape;75;p15"/>
          <p:cNvPicPr preferRelativeResize="0"/>
          <p:nvPr/>
        </p:nvPicPr>
        <p:blipFill rotWithShape="1">
          <a:blip r:embed="rId2">
            <a:alphaModFix/>
          </a:blip>
          <a:srcRect/>
          <a:stretch/>
        </p:blipFill>
        <p:spPr>
          <a:xfrm>
            <a:off x="0" y="0"/>
            <a:ext cx="9902825" cy="6858000"/>
          </a:xfrm>
          <a:prstGeom prst="rect">
            <a:avLst/>
          </a:prstGeom>
          <a:noFill/>
          <a:ln>
            <a:noFill/>
          </a:ln>
        </p:spPr>
      </p:pic>
      <p:sp>
        <p:nvSpPr>
          <p:cNvPr id="76" name="Google Shape;76;p15"/>
          <p:cNvSpPr/>
          <p:nvPr/>
        </p:nvSpPr>
        <p:spPr>
          <a:xfrm>
            <a:off x="449468" y="450000"/>
            <a:ext cx="1282022" cy="198000"/>
          </a:xfrm>
          <a:custGeom>
            <a:avLst/>
            <a:gdLst/>
            <a:ahLst/>
            <a:cxnLst/>
            <a:rect l="l" t="t" r="r" b="b"/>
            <a:pathLst>
              <a:path w="2179" h="334" extrusionOk="0">
                <a:moveTo>
                  <a:pt x="83" y="91"/>
                </a:moveTo>
                <a:cubicBezTo>
                  <a:pt x="81" y="84"/>
                  <a:pt x="82" y="78"/>
                  <a:pt x="82" y="74"/>
                </a:cubicBezTo>
                <a:cubicBezTo>
                  <a:pt x="84" y="64"/>
                  <a:pt x="91" y="53"/>
                  <a:pt x="111" y="53"/>
                </a:cubicBezTo>
                <a:cubicBezTo>
                  <a:pt x="129" y="53"/>
                  <a:pt x="140" y="65"/>
                  <a:pt x="140" y="82"/>
                </a:cubicBezTo>
                <a:cubicBezTo>
                  <a:pt x="140" y="101"/>
                  <a:pt x="140" y="101"/>
                  <a:pt x="140" y="101"/>
                </a:cubicBezTo>
                <a:cubicBezTo>
                  <a:pt x="218" y="101"/>
                  <a:pt x="218" y="101"/>
                  <a:pt x="218" y="101"/>
                </a:cubicBezTo>
                <a:cubicBezTo>
                  <a:pt x="218" y="79"/>
                  <a:pt x="218" y="79"/>
                  <a:pt x="218" y="79"/>
                </a:cubicBezTo>
                <a:cubicBezTo>
                  <a:pt x="218" y="11"/>
                  <a:pt x="156" y="0"/>
                  <a:pt x="112" y="0"/>
                </a:cubicBezTo>
                <a:cubicBezTo>
                  <a:pt x="57" y="0"/>
                  <a:pt x="12" y="19"/>
                  <a:pt x="4" y="70"/>
                </a:cubicBezTo>
                <a:cubicBezTo>
                  <a:pt x="1" y="84"/>
                  <a:pt x="1" y="96"/>
                  <a:pt x="4" y="112"/>
                </a:cubicBezTo>
                <a:cubicBezTo>
                  <a:pt x="18" y="175"/>
                  <a:pt x="128" y="194"/>
                  <a:pt x="145" y="234"/>
                </a:cubicBezTo>
                <a:cubicBezTo>
                  <a:pt x="148" y="241"/>
                  <a:pt x="147" y="251"/>
                  <a:pt x="145" y="257"/>
                </a:cubicBezTo>
                <a:cubicBezTo>
                  <a:pt x="143" y="267"/>
                  <a:pt x="136" y="278"/>
                  <a:pt x="115" y="278"/>
                </a:cubicBezTo>
                <a:cubicBezTo>
                  <a:pt x="95" y="278"/>
                  <a:pt x="84" y="267"/>
                  <a:pt x="84" y="250"/>
                </a:cubicBezTo>
                <a:cubicBezTo>
                  <a:pt x="83" y="220"/>
                  <a:pt x="83" y="220"/>
                  <a:pt x="83" y="220"/>
                </a:cubicBezTo>
                <a:cubicBezTo>
                  <a:pt x="0" y="220"/>
                  <a:pt x="0" y="220"/>
                  <a:pt x="0" y="220"/>
                </a:cubicBezTo>
                <a:cubicBezTo>
                  <a:pt x="0" y="244"/>
                  <a:pt x="0" y="244"/>
                  <a:pt x="0" y="244"/>
                </a:cubicBezTo>
                <a:cubicBezTo>
                  <a:pt x="0" y="313"/>
                  <a:pt x="55" y="334"/>
                  <a:pt x="113" y="334"/>
                </a:cubicBezTo>
                <a:cubicBezTo>
                  <a:pt x="169" y="334"/>
                  <a:pt x="216" y="315"/>
                  <a:pt x="223" y="263"/>
                </a:cubicBezTo>
                <a:cubicBezTo>
                  <a:pt x="227" y="236"/>
                  <a:pt x="224" y="218"/>
                  <a:pt x="223" y="212"/>
                </a:cubicBezTo>
                <a:cubicBezTo>
                  <a:pt x="210" y="146"/>
                  <a:pt x="92" y="127"/>
                  <a:pt x="83" y="91"/>
                </a:cubicBezTo>
                <a:moveTo>
                  <a:pt x="1096" y="91"/>
                </a:moveTo>
                <a:cubicBezTo>
                  <a:pt x="1094" y="85"/>
                  <a:pt x="1095" y="79"/>
                  <a:pt x="1096" y="75"/>
                </a:cubicBezTo>
                <a:cubicBezTo>
                  <a:pt x="1098" y="65"/>
                  <a:pt x="1104" y="54"/>
                  <a:pt x="1124" y="54"/>
                </a:cubicBezTo>
                <a:cubicBezTo>
                  <a:pt x="1142" y="54"/>
                  <a:pt x="1152" y="66"/>
                  <a:pt x="1152" y="82"/>
                </a:cubicBezTo>
                <a:cubicBezTo>
                  <a:pt x="1152" y="102"/>
                  <a:pt x="1152" y="102"/>
                  <a:pt x="1152" y="102"/>
                </a:cubicBezTo>
                <a:cubicBezTo>
                  <a:pt x="1229" y="102"/>
                  <a:pt x="1229" y="102"/>
                  <a:pt x="1229" y="102"/>
                </a:cubicBezTo>
                <a:cubicBezTo>
                  <a:pt x="1229" y="80"/>
                  <a:pt x="1229" y="80"/>
                  <a:pt x="1229" y="80"/>
                </a:cubicBezTo>
                <a:cubicBezTo>
                  <a:pt x="1229" y="13"/>
                  <a:pt x="1169" y="2"/>
                  <a:pt x="1125" y="2"/>
                </a:cubicBezTo>
                <a:cubicBezTo>
                  <a:pt x="1070" y="2"/>
                  <a:pt x="1026" y="20"/>
                  <a:pt x="1017" y="71"/>
                </a:cubicBezTo>
                <a:cubicBezTo>
                  <a:pt x="1015" y="84"/>
                  <a:pt x="1015" y="97"/>
                  <a:pt x="1018" y="112"/>
                </a:cubicBezTo>
                <a:cubicBezTo>
                  <a:pt x="1032" y="175"/>
                  <a:pt x="1141" y="193"/>
                  <a:pt x="1157" y="233"/>
                </a:cubicBezTo>
                <a:cubicBezTo>
                  <a:pt x="1160" y="241"/>
                  <a:pt x="1159" y="250"/>
                  <a:pt x="1158" y="256"/>
                </a:cubicBezTo>
                <a:cubicBezTo>
                  <a:pt x="1155" y="267"/>
                  <a:pt x="1148" y="277"/>
                  <a:pt x="1128" y="277"/>
                </a:cubicBezTo>
                <a:cubicBezTo>
                  <a:pt x="1108" y="277"/>
                  <a:pt x="1097" y="266"/>
                  <a:pt x="1097" y="249"/>
                </a:cubicBezTo>
                <a:cubicBezTo>
                  <a:pt x="1097" y="219"/>
                  <a:pt x="1097" y="219"/>
                  <a:pt x="1097" y="219"/>
                </a:cubicBezTo>
                <a:cubicBezTo>
                  <a:pt x="1014" y="219"/>
                  <a:pt x="1014" y="219"/>
                  <a:pt x="1014" y="219"/>
                </a:cubicBezTo>
                <a:cubicBezTo>
                  <a:pt x="1014" y="243"/>
                  <a:pt x="1014" y="243"/>
                  <a:pt x="1014" y="243"/>
                </a:cubicBezTo>
                <a:cubicBezTo>
                  <a:pt x="1014" y="312"/>
                  <a:pt x="1068" y="332"/>
                  <a:pt x="1126" y="332"/>
                </a:cubicBezTo>
                <a:cubicBezTo>
                  <a:pt x="1182" y="332"/>
                  <a:pt x="1228" y="313"/>
                  <a:pt x="1235" y="262"/>
                </a:cubicBezTo>
                <a:cubicBezTo>
                  <a:pt x="1238" y="235"/>
                  <a:pt x="1236" y="218"/>
                  <a:pt x="1234" y="211"/>
                </a:cubicBezTo>
                <a:cubicBezTo>
                  <a:pt x="1221" y="147"/>
                  <a:pt x="1105" y="127"/>
                  <a:pt x="1096" y="91"/>
                </a:cubicBezTo>
                <a:moveTo>
                  <a:pt x="1803" y="261"/>
                </a:moveTo>
                <a:cubicBezTo>
                  <a:pt x="1730" y="10"/>
                  <a:pt x="1730" y="10"/>
                  <a:pt x="1730" y="10"/>
                </a:cubicBezTo>
                <a:cubicBezTo>
                  <a:pt x="1614" y="10"/>
                  <a:pt x="1614" y="10"/>
                  <a:pt x="1614" y="10"/>
                </a:cubicBezTo>
                <a:cubicBezTo>
                  <a:pt x="1614" y="319"/>
                  <a:pt x="1614" y="319"/>
                  <a:pt x="1614" y="319"/>
                </a:cubicBezTo>
                <a:cubicBezTo>
                  <a:pt x="1691" y="319"/>
                  <a:pt x="1691" y="319"/>
                  <a:pt x="1691" y="319"/>
                </a:cubicBezTo>
                <a:cubicBezTo>
                  <a:pt x="1686" y="60"/>
                  <a:pt x="1686" y="60"/>
                  <a:pt x="1686" y="60"/>
                </a:cubicBezTo>
                <a:cubicBezTo>
                  <a:pt x="1765" y="319"/>
                  <a:pt x="1765" y="319"/>
                  <a:pt x="1765" y="319"/>
                </a:cubicBezTo>
                <a:cubicBezTo>
                  <a:pt x="1876" y="319"/>
                  <a:pt x="1876" y="319"/>
                  <a:pt x="1876" y="319"/>
                </a:cubicBezTo>
                <a:cubicBezTo>
                  <a:pt x="1876" y="10"/>
                  <a:pt x="1876" y="10"/>
                  <a:pt x="1876" y="10"/>
                </a:cubicBezTo>
                <a:cubicBezTo>
                  <a:pt x="1799" y="10"/>
                  <a:pt x="1799" y="10"/>
                  <a:pt x="1799" y="10"/>
                </a:cubicBezTo>
                <a:lnTo>
                  <a:pt x="1803" y="261"/>
                </a:lnTo>
                <a:close/>
                <a:moveTo>
                  <a:pt x="333" y="10"/>
                </a:moveTo>
                <a:cubicBezTo>
                  <a:pt x="276" y="322"/>
                  <a:pt x="276" y="322"/>
                  <a:pt x="276" y="322"/>
                </a:cubicBezTo>
                <a:cubicBezTo>
                  <a:pt x="360" y="322"/>
                  <a:pt x="360" y="322"/>
                  <a:pt x="360" y="322"/>
                </a:cubicBezTo>
                <a:cubicBezTo>
                  <a:pt x="403" y="33"/>
                  <a:pt x="403" y="33"/>
                  <a:pt x="403" y="33"/>
                </a:cubicBezTo>
                <a:cubicBezTo>
                  <a:pt x="446" y="322"/>
                  <a:pt x="446" y="322"/>
                  <a:pt x="446" y="322"/>
                </a:cubicBezTo>
                <a:cubicBezTo>
                  <a:pt x="529" y="322"/>
                  <a:pt x="529" y="322"/>
                  <a:pt x="529" y="322"/>
                </a:cubicBezTo>
                <a:cubicBezTo>
                  <a:pt x="472" y="10"/>
                  <a:pt x="472" y="10"/>
                  <a:pt x="472" y="10"/>
                </a:cubicBezTo>
                <a:lnTo>
                  <a:pt x="333" y="10"/>
                </a:lnTo>
                <a:close/>
                <a:moveTo>
                  <a:pt x="804" y="10"/>
                </a:moveTo>
                <a:cubicBezTo>
                  <a:pt x="765" y="254"/>
                  <a:pt x="765" y="254"/>
                  <a:pt x="765" y="254"/>
                </a:cubicBezTo>
                <a:cubicBezTo>
                  <a:pt x="725" y="10"/>
                  <a:pt x="725" y="10"/>
                  <a:pt x="725" y="10"/>
                </a:cubicBezTo>
                <a:cubicBezTo>
                  <a:pt x="598" y="10"/>
                  <a:pt x="598" y="10"/>
                  <a:pt x="598" y="10"/>
                </a:cubicBezTo>
                <a:cubicBezTo>
                  <a:pt x="592" y="322"/>
                  <a:pt x="592" y="322"/>
                  <a:pt x="592" y="322"/>
                </a:cubicBezTo>
                <a:cubicBezTo>
                  <a:pt x="669" y="322"/>
                  <a:pt x="669" y="322"/>
                  <a:pt x="669" y="322"/>
                </a:cubicBezTo>
                <a:cubicBezTo>
                  <a:pt x="671" y="33"/>
                  <a:pt x="671" y="33"/>
                  <a:pt x="671" y="33"/>
                </a:cubicBezTo>
                <a:cubicBezTo>
                  <a:pt x="725" y="322"/>
                  <a:pt x="725" y="322"/>
                  <a:pt x="725" y="322"/>
                </a:cubicBezTo>
                <a:cubicBezTo>
                  <a:pt x="804" y="322"/>
                  <a:pt x="804" y="322"/>
                  <a:pt x="804" y="322"/>
                </a:cubicBezTo>
                <a:cubicBezTo>
                  <a:pt x="858" y="33"/>
                  <a:pt x="858" y="33"/>
                  <a:pt x="858" y="33"/>
                </a:cubicBezTo>
                <a:cubicBezTo>
                  <a:pt x="860" y="322"/>
                  <a:pt x="860" y="322"/>
                  <a:pt x="860" y="322"/>
                </a:cubicBezTo>
                <a:cubicBezTo>
                  <a:pt x="938" y="322"/>
                  <a:pt x="938" y="322"/>
                  <a:pt x="938" y="322"/>
                </a:cubicBezTo>
                <a:cubicBezTo>
                  <a:pt x="931" y="10"/>
                  <a:pt x="931" y="10"/>
                  <a:pt x="931" y="10"/>
                </a:cubicBezTo>
                <a:lnTo>
                  <a:pt x="804" y="10"/>
                </a:lnTo>
                <a:close/>
                <a:moveTo>
                  <a:pt x="1528" y="10"/>
                </a:moveTo>
                <a:cubicBezTo>
                  <a:pt x="1449" y="10"/>
                  <a:pt x="1449" y="10"/>
                  <a:pt x="1449" y="10"/>
                </a:cubicBezTo>
                <a:cubicBezTo>
                  <a:pt x="1449" y="241"/>
                  <a:pt x="1449" y="241"/>
                  <a:pt x="1449" y="241"/>
                </a:cubicBezTo>
                <a:cubicBezTo>
                  <a:pt x="1449" y="245"/>
                  <a:pt x="1449" y="249"/>
                  <a:pt x="1448" y="253"/>
                </a:cubicBezTo>
                <a:cubicBezTo>
                  <a:pt x="1447" y="260"/>
                  <a:pt x="1440" y="275"/>
                  <a:pt x="1418" y="275"/>
                </a:cubicBezTo>
                <a:cubicBezTo>
                  <a:pt x="1397" y="275"/>
                  <a:pt x="1390" y="260"/>
                  <a:pt x="1389" y="253"/>
                </a:cubicBezTo>
                <a:cubicBezTo>
                  <a:pt x="1388" y="249"/>
                  <a:pt x="1388" y="245"/>
                  <a:pt x="1388" y="241"/>
                </a:cubicBezTo>
                <a:cubicBezTo>
                  <a:pt x="1388" y="10"/>
                  <a:pt x="1388" y="10"/>
                  <a:pt x="1388" y="10"/>
                </a:cubicBezTo>
                <a:cubicBezTo>
                  <a:pt x="1309" y="10"/>
                  <a:pt x="1309" y="10"/>
                  <a:pt x="1309" y="10"/>
                </a:cubicBezTo>
                <a:cubicBezTo>
                  <a:pt x="1309" y="234"/>
                  <a:pt x="1309" y="234"/>
                  <a:pt x="1309" y="234"/>
                </a:cubicBezTo>
                <a:cubicBezTo>
                  <a:pt x="1309" y="239"/>
                  <a:pt x="1309" y="251"/>
                  <a:pt x="1310" y="254"/>
                </a:cubicBezTo>
                <a:cubicBezTo>
                  <a:pt x="1315" y="312"/>
                  <a:pt x="1361" y="331"/>
                  <a:pt x="1418" y="331"/>
                </a:cubicBezTo>
                <a:cubicBezTo>
                  <a:pt x="1476" y="331"/>
                  <a:pt x="1522" y="312"/>
                  <a:pt x="1527" y="254"/>
                </a:cubicBezTo>
                <a:cubicBezTo>
                  <a:pt x="1528" y="251"/>
                  <a:pt x="1528" y="239"/>
                  <a:pt x="1528" y="234"/>
                </a:cubicBezTo>
                <a:lnTo>
                  <a:pt x="1528" y="10"/>
                </a:lnTo>
                <a:close/>
                <a:moveTo>
                  <a:pt x="2069" y="147"/>
                </a:moveTo>
                <a:cubicBezTo>
                  <a:pt x="2069" y="192"/>
                  <a:pt x="2069" y="192"/>
                  <a:pt x="2069" y="192"/>
                </a:cubicBezTo>
                <a:cubicBezTo>
                  <a:pt x="2101" y="192"/>
                  <a:pt x="2101" y="192"/>
                  <a:pt x="2101" y="192"/>
                </a:cubicBezTo>
                <a:cubicBezTo>
                  <a:pt x="2101" y="237"/>
                  <a:pt x="2101" y="237"/>
                  <a:pt x="2101" y="237"/>
                </a:cubicBezTo>
                <a:cubicBezTo>
                  <a:pt x="2101" y="241"/>
                  <a:pt x="2101" y="246"/>
                  <a:pt x="2100" y="249"/>
                </a:cubicBezTo>
                <a:cubicBezTo>
                  <a:pt x="2099" y="258"/>
                  <a:pt x="2091" y="272"/>
                  <a:pt x="2068" y="272"/>
                </a:cubicBezTo>
                <a:cubicBezTo>
                  <a:pt x="2045" y="272"/>
                  <a:pt x="2038" y="258"/>
                  <a:pt x="2036" y="249"/>
                </a:cubicBezTo>
                <a:cubicBezTo>
                  <a:pt x="2036" y="246"/>
                  <a:pt x="2035" y="241"/>
                  <a:pt x="2035" y="237"/>
                </a:cubicBezTo>
                <a:cubicBezTo>
                  <a:pt x="2035" y="95"/>
                  <a:pt x="2035" y="95"/>
                  <a:pt x="2035" y="95"/>
                </a:cubicBezTo>
                <a:cubicBezTo>
                  <a:pt x="2035" y="90"/>
                  <a:pt x="2036" y="85"/>
                  <a:pt x="2037" y="80"/>
                </a:cubicBezTo>
                <a:cubicBezTo>
                  <a:pt x="2038" y="73"/>
                  <a:pt x="2045" y="58"/>
                  <a:pt x="2068" y="58"/>
                </a:cubicBezTo>
                <a:cubicBezTo>
                  <a:pt x="2092" y="58"/>
                  <a:pt x="2098" y="74"/>
                  <a:pt x="2099" y="80"/>
                </a:cubicBezTo>
                <a:cubicBezTo>
                  <a:pt x="2100" y="85"/>
                  <a:pt x="2100" y="92"/>
                  <a:pt x="2100" y="92"/>
                </a:cubicBezTo>
                <a:cubicBezTo>
                  <a:pt x="2100" y="110"/>
                  <a:pt x="2100" y="110"/>
                  <a:pt x="2100" y="110"/>
                </a:cubicBezTo>
                <a:cubicBezTo>
                  <a:pt x="2178" y="110"/>
                  <a:pt x="2178" y="110"/>
                  <a:pt x="2178" y="110"/>
                </a:cubicBezTo>
                <a:cubicBezTo>
                  <a:pt x="2178" y="99"/>
                  <a:pt x="2178" y="99"/>
                  <a:pt x="2178" y="99"/>
                </a:cubicBezTo>
                <a:cubicBezTo>
                  <a:pt x="2178" y="99"/>
                  <a:pt x="2179" y="89"/>
                  <a:pt x="2178" y="79"/>
                </a:cubicBezTo>
                <a:cubicBezTo>
                  <a:pt x="2172" y="20"/>
                  <a:pt x="2124" y="2"/>
                  <a:pt x="2068" y="2"/>
                </a:cubicBezTo>
                <a:cubicBezTo>
                  <a:pt x="2013" y="2"/>
                  <a:pt x="1966" y="21"/>
                  <a:pt x="1959" y="79"/>
                </a:cubicBezTo>
                <a:cubicBezTo>
                  <a:pt x="1958" y="84"/>
                  <a:pt x="1958" y="94"/>
                  <a:pt x="1958" y="99"/>
                </a:cubicBezTo>
                <a:cubicBezTo>
                  <a:pt x="1958" y="230"/>
                  <a:pt x="1958" y="230"/>
                  <a:pt x="1958" y="230"/>
                </a:cubicBezTo>
                <a:cubicBezTo>
                  <a:pt x="1958" y="236"/>
                  <a:pt x="1958" y="241"/>
                  <a:pt x="1959" y="251"/>
                </a:cubicBezTo>
                <a:cubicBezTo>
                  <a:pt x="1964" y="308"/>
                  <a:pt x="2013" y="328"/>
                  <a:pt x="2068" y="328"/>
                </a:cubicBezTo>
                <a:cubicBezTo>
                  <a:pt x="2124" y="328"/>
                  <a:pt x="2173" y="308"/>
                  <a:pt x="2178" y="251"/>
                </a:cubicBezTo>
                <a:cubicBezTo>
                  <a:pt x="2179" y="241"/>
                  <a:pt x="2179" y="236"/>
                  <a:pt x="2179" y="230"/>
                </a:cubicBezTo>
                <a:cubicBezTo>
                  <a:pt x="2179" y="147"/>
                  <a:pt x="2179" y="147"/>
                  <a:pt x="2179" y="147"/>
                </a:cubicBezTo>
                <a:lnTo>
                  <a:pt x="2069" y="147"/>
                </a:lnTo>
                <a:close/>
              </a:path>
            </a:pathLst>
          </a:custGeom>
          <a:solidFill>
            <a:srgbClr val="0924A5"/>
          </a:solidFill>
          <a:ln>
            <a:noFill/>
          </a:ln>
        </p:spPr>
        <p:txBody>
          <a:bodyPr spcFirstLastPara="1" wrap="square" lIns="91400" tIns="45700" rIns="91400" bIns="45700" anchor="t" anchorCtr="0">
            <a:noAutofit/>
          </a:bodyPr>
          <a:lstStyle/>
          <a:p>
            <a:pPr marL="0" marR="0" lvl="0" indent="0" algn="l" rtl="0">
              <a:lnSpc>
                <a:spcPct val="100000"/>
              </a:lnSpc>
              <a:spcBef>
                <a:spcPts val="0"/>
              </a:spcBef>
              <a:spcAft>
                <a:spcPts val="0"/>
              </a:spcAft>
              <a:buClr>
                <a:schemeClr val="dk1"/>
              </a:buClr>
              <a:buSzPts val="1959"/>
              <a:buFont typeface="Arial"/>
              <a:buNone/>
            </a:pPr>
            <a:endParaRPr sz="1959">
              <a:solidFill>
                <a:schemeClr val="dk1"/>
              </a:solidFill>
              <a:latin typeface="Arial"/>
              <a:ea typeface="Arial"/>
              <a:cs typeface="Arial"/>
              <a:sym typeface="Arial"/>
            </a:endParaRPr>
          </a:p>
        </p:txBody>
      </p:sp>
      <p:pic>
        <p:nvPicPr>
          <p:cNvPr id="77" name="Google Shape;77;p15"/>
          <p:cNvPicPr preferRelativeResize="0"/>
          <p:nvPr/>
        </p:nvPicPr>
        <p:blipFill rotWithShape="1">
          <a:blip r:embed="rId3">
            <a:alphaModFix/>
          </a:blip>
          <a:srcRect/>
          <a:stretch/>
        </p:blipFill>
        <p:spPr>
          <a:xfrm>
            <a:off x="4265631" y="6141164"/>
            <a:ext cx="1371564" cy="450000"/>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Front Cover">
  <p:cSld name="Front Cover">
    <p:bg>
      <p:bgPr>
        <a:solidFill>
          <a:srgbClr val="F2F2F2"/>
        </a:solidFill>
        <a:effectLst/>
      </p:bgPr>
    </p:bg>
    <p:spTree>
      <p:nvGrpSpPr>
        <p:cNvPr id="1" name="Shape 79"/>
        <p:cNvGrpSpPr/>
        <p:nvPr/>
      </p:nvGrpSpPr>
      <p:grpSpPr>
        <a:xfrm>
          <a:off x="0" y="0"/>
          <a:ext cx="0" cy="0"/>
          <a:chOff x="0" y="0"/>
          <a:chExt cx="0" cy="0"/>
        </a:xfrm>
      </p:grpSpPr>
      <p:pic>
        <p:nvPicPr>
          <p:cNvPr id="80" name="Google Shape;80;g2f22629d973_1_82"/>
          <p:cNvPicPr preferRelativeResize="0"/>
          <p:nvPr/>
        </p:nvPicPr>
        <p:blipFill rotWithShape="1">
          <a:blip r:embed="rId2">
            <a:alphaModFix/>
          </a:blip>
          <a:srcRect/>
          <a:stretch/>
        </p:blipFill>
        <p:spPr>
          <a:xfrm>
            <a:off x="0" y="0"/>
            <a:ext cx="9902826" cy="6857999"/>
          </a:xfrm>
          <a:prstGeom prst="rect">
            <a:avLst/>
          </a:prstGeom>
          <a:noFill/>
          <a:ln>
            <a:noFill/>
          </a:ln>
        </p:spPr>
      </p:pic>
      <p:sp>
        <p:nvSpPr>
          <p:cNvPr id="81" name="Google Shape;81;g2f22629d973_1_82"/>
          <p:cNvSpPr/>
          <p:nvPr/>
        </p:nvSpPr>
        <p:spPr>
          <a:xfrm>
            <a:off x="449468" y="450000"/>
            <a:ext cx="1282015" cy="198001"/>
          </a:xfrm>
          <a:custGeom>
            <a:avLst/>
            <a:gdLst/>
            <a:ahLst/>
            <a:cxnLst/>
            <a:rect l="l" t="t" r="r" b="b"/>
            <a:pathLst>
              <a:path w="2179" h="334" extrusionOk="0">
                <a:moveTo>
                  <a:pt x="83" y="91"/>
                </a:moveTo>
                <a:cubicBezTo>
                  <a:pt x="81" y="84"/>
                  <a:pt x="82" y="78"/>
                  <a:pt x="82" y="74"/>
                </a:cubicBezTo>
                <a:cubicBezTo>
                  <a:pt x="84" y="64"/>
                  <a:pt x="91" y="53"/>
                  <a:pt x="111" y="53"/>
                </a:cubicBezTo>
                <a:cubicBezTo>
                  <a:pt x="129" y="53"/>
                  <a:pt x="140" y="65"/>
                  <a:pt x="140" y="82"/>
                </a:cubicBezTo>
                <a:cubicBezTo>
                  <a:pt x="140" y="101"/>
                  <a:pt x="140" y="101"/>
                  <a:pt x="140" y="101"/>
                </a:cubicBezTo>
                <a:cubicBezTo>
                  <a:pt x="218" y="101"/>
                  <a:pt x="218" y="101"/>
                  <a:pt x="218" y="101"/>
                </a:cubicBezTo>
                <a:cubicBezTo>
                  <a:pt x="218" y="79"/>
                  <a:pt x="218" y="79"/>
                  <a:pt x="218" y="79"/>
                </a:cubicBezTo>
                <a:cubicBezTo>
                  <a:pt x="218" y="11"/>
                  <a:pt x="156" y="0"/>
                  <a:pt x="112" y="0"/>
                </a:cubicBezTo>
                <a:cubicBezTo>
                  <a:pt x="57" y="0"/>
                  <a:pt x="12" y="19"/>
                  <a:pt x="4" y="70"/>
                </a:cubicBezTo>
                <a:cubicBezTo>
                  <a:pt x="1" y="84"/>
                  <a:pt x="1" y="96"/>
                  <a:pt x="4" y="112"/>
                </a:cubicBezTo>
                <a:cubicBezTo>
                  <a:pt x="18" y="175"/>
                  <a:pt x="128" y="194"/>
                  <a:pt x="145" y="234"/>
                </a:cubicBezTo>
                <a:cubicBezTo>
                  <a:pt x="148" y="241"/>
                  <a:pt x="147" y="251"/>
                  <a:pt x="145" y="257"/>
                </a:cubicBezTo>
                <a:cubicBezTo>
                  <a:pt x="143" y="267"/>
                  <a:pt x="136" y="278"/>
                  <a:pt x="115" y="278"/>
                </a:cubicBezTo>
                <a:cubicBezTo>
                  <a:pt x="95" y="278"/>
                  <a:pt x="84" y="267"/>
                  <a:pt x="84" y="250"/>
                </a:cubicBezTo>
                <a:cubicBezTo>
                  <a:pt x="83" y="220"/>
                  <a:pt x="83" y="220"/>
                  <a:pt x="83" y="220"/>
                </a:cubicBezTo>
                <a:cubicBezTo>
                  <a:pt x="0" y="220"/>
                  <a:pt x="0" y="220"/>
                  <a:pt x="0" y="220"/>
                </a:cubicBezTo>
                <a:cubicBezTo>
                  <a:pt x="0" y="244"/>
                  <a:pt x="0" y="244"/>
                  <a:pt x="0" y="244"/>
                </a:cubicBezTo>
                <a:cubicBezTo>
                  <a:pt x="0" y="313"/>
                  <a:pt x="55" y="334"/>
                  <a:pt x="113" y="334"/>
                </a:cubicBezTo>
                <a:cubicBezTo>
                  <a:pt x="169" y="334"/>
                  <a:pt x="216" y="315"/>
                  <a:pt x="223" y="263"/>
                </a:cubicBezTo>
                <a:cubicBezTo>
                  <a:pt x="227" y="236"/>
                  <a:pt x="224" y="218"/>
                  <a:pt x="223" y="212"/>
                </a:cubicBezTo>
                <a:cubicBezTo>
                  <a:pt x="210" y="146"/>
                  <a:pt x="92" y="127"/>
                  <a:pt x="83" y="91"/>
                </a:cubicBezTo>
                <a:moveTo>
                  <a:pt x="1096" y="91"/>
                </a:moveTo>
                <a:cubicBezTo>
                  <a:pt x="1094" y="85"/>
                  <a:pt x="1095" y="79"/>
                  <a:pt x="1096" y="75"/>
                </a:cubicBezTo>
                <a:cubicBezTo>
                  <a:pt x="1098" y="65"/>
                  <a:pt x="1104" y="54"/>
                  <a:pt x="1124" y="54"/>
                </a:cubicBezTo>
                <a:cubicBezTo>
                  <a:pt x="1142" y="54"/>
                  <a:pt x="1152" y="66"/>
                  <a:pt x="1152" y="82"/>
                </a:cubicBezTo>
                <a:cubicBezTo>
                  <a:pt x="1152" y="102"/>
                  <a:pt x="1152" y="102"/>
                  <a:pt x="1152" y="102"/>
                </a:cubicBezTo>
                <a:cubicBezTo>
                  <a:pt x="1229" y="102"/>
                  <a:pt x="1229" y="102"/>
                  <a:pt x="1229" y="102"/>
                </a:cubicBezTo>
                <a:cubicBezTo>
                  <a:pt x="1229" y="80"/>
                  <a:pt x="1229" y="80"/>
                  <a:pt x="1229" y="80"/>
                </a:cubicBezTo>
                <a:cubicBezTo>
                  <a:pt x="1229" y="13"/>
                  <a:pt x="1169" y="2"/>
                  <a:pt x="1125" y="2"/>
                </a:cubicBezTo>
                <a:cubicBezTo>
                  <a:pt x="1070" y="2"/>
                  <a:pt x="1026" y="20"/>
                  <a:pt x="1017" y="71"/>
                </a:cubicBezTo>
                <a:cubicBezTo>
                  <a:pt x="1015" y="84"/>
                  <a:pt x="1015" y="97"/>
                  <a:pt x="1018" y="112"/>
                </a:cubicBezTo>
                <a:cubicBezTo>
                  <a:pt x="1032" y="175"/>
                  <a:pt x="1141" y="193"/>
                  <a:pt x="1157" y="233"/>
                </a:cubicBezTo>
                <a:cubicBezTo>
                  <a:pt x="1160" y="241"/>
                  <a:pt x="1159" y="250"/>
                  <a:pt x="1158" y="256"/>
                </a:cubicBezTo>
                <a:cubicBezTo>
                  <a:pt x="1155" y="267"/>
                  <a:pt x="1148" y="277"/>
                  <a:pt x="1128" y="277"/>
                </a:cubicBezTo>
                <a:cubicBezTo>
                  <a:pt x="1108" y="277"/>
                  <a:pt x="1097" y="266"/>
                  <a:pt x="1097" y="249"/>
                </a:cubicBezTo>
                <a:cubicBezTo>
                  <a:pt x="1097" y="219"/>
                  <a:pt x="1097" y="219"/>
                  <a:pt x="1097" y="219"/>
                </a:cubicBezTo>
                <a:cubicBezTo>
                  <a:pt x="1014" y="219"/>
                  <a:pt x="1014" y="219"/>
                  <a:pt x="1014" y="219"/>
                </a:cubicBezTo>
                <a:cubicBezTo>
                  <a:pt x="1014" y="243"/>
                  <a:pt x="1014" y="243"/>
                  <a:pt x="1014" y="243"/>
                </a:cubicBezTo>
                <a:cubicBezTo>
                  <a:pt x="1014" y="312"/>
                  <a:pt x="1068" y="332"/>
                  <a:pt x="1126" y="332"/>
                </a:cubicBezTo>
                <a:cubicBezTo>
                  <a:pt x="1182" y="332"/>
                  <a:pt x="1228" y="313"/>
                  <a:pt x="1235" y="262"/>
                </a:cubicBezTo>
                <a:cubicBezTo>
                  <a:pt x="1238" y="235"/>
                  <a:pt x="1236" y="218"/>
                  <a:pt x="1234" y="211"/>
                </a:cubicBezTo>
                <a:cubicBezTo>
                  <a:pt x="1221" y="147"/>
                  <a:pt x="1105" y="127"/>
                  <a:pt x="1096" y="91"/>
                </a:cubicBezTo>
                <a:moveTo>
                  <a:pt x="1803" y="261"/>
                </a:moveTo>
                <a:cubicBezTo>
                  <a:pt x="1730" y="10"/>
                  <a:pt x="1730" y="10"/>
                  <a:pt x="1730" y="10"/>
                </a:cubicBezTo>
                <a:cubicBezTo>
                  <a:pt x="1614" y="10"/>
                  <a:pt x="1614" y="10"/>
                  <a:pt x="1614" y="10"/>
                </a:cubicBezTo>
                <a:cubicBezTo>
                  <a:pt x="1614" y="319"/>
                  <a:pt x="1614" y="319"/>
                  <a:pt x="1614" y="319"/>
                </a:cubicBezTo>
                <a:cubicBezTo>
                  <a:pt x="1691" y="319"/>
                  <a:pt x="1691" y="319"/>
                  <a:pt x="1691" y="319"/>
                </a:cubicBezTo>
                <a:cubicBezTo>
                  <a:pt x="1686" y="60"/>
                  <a:pt x="1686" y="60"/>
                  <a:pt x="1686" y="60"/>
                </a:cubicBezTo>
                <a:cubicBezTo>
                  <a:pt x="1765" y="319"/>
                  <a:pt x="1765" y="319"/>
                  <a:pt x="1765" y="319"/>
                </a:cubicBezTo>
                <a:cubicBezTo>
                  <a:pt x="1876" y="319"/>
                  <a:pt x="1876" y="319"/>
                  <a:pt x="1876" y="319"/>
                </a:cubicBezTo>
                <a:cubicBezTo>
                  <a:pt x="1876" y="10"/>
                  <a:pt x="1876" y="10"/>
                  <a:pt x="1876" y="10"/>
                </a:cubicBezTo>
                <a:cubicBezTo>
                  <a:pt x="1799" y="10"/>
                  <a:pt x="1799" y="10"/>
                  <a:pt x="1799" y="10"/>
                </a:cubicBezTo>
                <a:lnTo>
                  <a:pt x="1803" y="261"/>
                </a:lnTo>
                <a:close/>
                <a:moveTo>
                  <a:pt x="333" y="10"/>
                </a:moveTo>
                <a:cubicBezTo>
                  <a:pt x="276" y="322"/>
                  <a:pt x="276" y="322"/>
                  <a:pt x="276" y="322"/>
                </a:cubicBezTo>
                <a:cubicBezTo>
                  <a:pt x="360" y="322"/>
                  <a:pt x="360" y="322"/>
                  <a:pt x="360" y="322"/>
                </a:cubicBezTo>
                <a:cubicBezTo>
                  <a:pt x="403" y="33"/>
                  <a:pt x="403" y="33"/>
                  <a:pt x="403" y="33"/>
                </a:cubicBezTo>
                <a:cubicBezTo>
                  <a:pt x="446" y="322"/>
                  <a:pt x="446" y="322"/>
                  <a:pt x="446" y="322"/>
                </a:cubicBezTo>
                <a:cubicBezTo>
                  <a:pt x="529" y="322"/>
                  <a:pt x="529" y="322"/>
                  <a:pt x="529" y="322"/>
                </a:cubicBezTo>
                <a:cubicBezTo>
                  <a:pt x="472" y="10"/>
                  <a:pt x="472" y="10"/>
                  <a:pt x="472" y="10"/>
                </a:cubicBezTo>
                <a:lnTo>
                  <a:pt x="333" y="10"/>
                </a:lnTo>
                <a:close/>
                <a:moveTo>
                  <a:pt x="804" y="10"/>
                </a:moveTo>
                <a:cubicBezTo>
                  <a:pt x="765" y="254"/>
                  <a:pt x="765" y="254"/>
                  <a:pt x="765" y="254"/>
                </a:cubicBezTo>
                <a:cubicBezTo>
                  <a:pt x="725" y="10"/>
                  <a:pt x="725" y="10"/>
                  <a:pt x="725" y="10"/>
                </a:cubicBezTo>
                <a:cubicBezTo>
                  <a:pt x="598" y="10"/>
                  <a:pt x="598" y="10"/>
                  <a:pt x="598" y="10"/>
                </a:cubicBezTo>
                <a:cubicBezTo>
                  <a:pt x="592" y="322"/>
                  <a:pt x="592" y="322"/>
                  <a:pt x="592" y="322"/>
                </a:cubicBezTo>
                <a:cubicBezTo>
                  <a:pt x="669" y="322"/>
                  <a:pt x="669" y="322"/>
                  <a:pt x="669" y="322"/>
                </a:cubicBezTo>
                <a:cubicBezTo>
                  <a:pt x="671" y="33"/>
                  <a:pt x="671" y="33"/>
                  <a:pt x="671" y="33"/>
                </a:cubicBezTo>
                <a:cubicBezTo>
                  <a:pt x="725" y="322"/>
                  <a:pt x="725" y="322"/>
                  <a:pt x="725" y="322"/>
                </a:cubicBezTo>
                <a:cubicBezTo>
                  <a:pt x="804" y="322"/>
                  <a:pt x="804" y="322"/>
                  <a:pt x="804" y="322"/>
                </a:cubicBezTo>
                <a:cubicBezTo>
                  <a:pt x="858" y="33"/>
                  <a:pt x="858" y="33"/>
                  <a:pt x="858" y="33"/>
                </a:cubicBezTo>
                <a:cubicBezTo>
                  <a:pt x="860" y="322"/>
                  <a:pt x="860" y="322"/>
                  <a:pt x="860" y="322"/>
                </a:cubicBezTo>
                <a:cubicBezTo>
                  <a:pt x="938" y="322"/>
                  <a:pt x="938" y="322"/>
                  <a:pt x="938" y="322"/>
                </a:cubicBezTo>
                <a:cubicBezTo>
                  <a:pt x="931" y="10"/>
                  <a:pt x="931" y="10"/>
                  <a:pt x="931" y="10"/>
                </a:cubicBezTo>
                <a:lnTo>
                  <a:pt x="804" y="10"/>
                </a:lnTo>
                <a:close/>
                <a:moveTo>
                  <a:pt x="1528" y="10"/>
                </a:moveTo>
                <a:cubicBezTo>
                  <a:pt x="1449" y="10"/>
                  <a:pt x="1449" y="10"/>
                  <a:pt x="1449" y="10"/>
                </a:cubicBezTo>
                <a:cubicBezTo>
                  <a:pt x="1449" y="241"/>
                  <a:pt x="1449" y="241"/>
                  <a:pt x="1449" y="241"/>
                </a:cubicBezTo>
                <a:cubicBezTo>
                  <a:pt x="1449" y="245"/>
                  <a:pt x="1449" y="249"/>
                  <a:pt x="1448" y="253"/>
                </a:cubicBezTo>
                <a:cubicBezTo>
                  <a:pt x="1447" y="260"/>
                  <a:pt x="1440" y="275"/>
                  <a:pt x="1418" y="275"/>
                </a:cubicBezTo>
                <a:cubicBezTo>
                  <a:pt x="1397" y="275"/>
                  <a:pt x="1390" y="260"/>
                  <a:pt x="1389" y="253"/>
                </a:cubicBezTo>
                <a:cubicBezTo>
                  <a:pt x="1388" y="249"/>
                  <a:pt x="1388" y="245"/>
                  <a:pt x="1388" y="241"/>
                </a:cubicBezTo>
                <a:cubicBezTo>
                  <a:pt x="1388" y="10"/>
                  <a:pt x="1388" y="10"/>
                  <a:pt x="1388" y="10"/>
                </a:cubicBezTo>
                <a:cubicBezTo>
                  <a:pt x="1309" y="10"/>
                  <a:pt x="1309" y="10"/>
                  <a:pt x="1309" y="10"/>
                </a:cubicBezTo>
                <a:cubicBezTo>
                  <a:pt x="1309" y="234"/>
                  <a:pt x="1309" y="234"/>
                  <a:pt x="1309" y="234"/>
                </a:cubicBezTo>
                <a:cubicBezTo>
                  <a:pt x="1309" y="239"/>
                  <a:pt x="1309" y="251"/>
                  <a:pt x="1310" y="254"/>
                </a:cubicBezTo>
                <a:cubicBezTo>
                  <a:pt x="1315" y="312"/>
                  <a:pt x="1361" y="331"/>
                  <a:pt x="1418" y="331"/>
                </a:cubicBezTo>
                <a:cubicBezTo>
                  <a:pt x="1476" y="331"/>
                  <a:pt x="1522" y="312"/>
                  <a:pt x="1527" y="254"/>
                </a:cubicBezTo>
                <a:cubicBezTo>
                  <a:pt x="1528" y="251"/>
                  <a:pt x="1528" y="239"/>
                  <a:pt x="1528" y="234"/>
                </a:cubicBezTo>
                <a:lnTo>
                  <a:pt x="1528" y="10"/>
                </a:lnTo>
                <a:close/>
                <a:moveTo>
                  <a:pt x="2069" y="147"/>
                </a:moveTo>
                <a:cubicBezTo>
                  <a:pt x="2069" y="192"/>
                  <a:pt x="2069" y="192"/>
                  <a:pt x="2069" y="192"/>
                </a:cubicBezTo>
                <a:cubicBezTo>
                  <a:pt x="2101" y="192"/>
                  <a:pt x="2101" y="192"/>
                  <a:pt x="2101" y="192"/>
                </a:cubicBezTo>
                <a:cubicBezTo>
                  <a:pt x="2101" y="237"/>
                  <a:pt x="2101" y="237"/>
                  <a:pt x="2101" y="237"/>
                </a:cubicBezTo>
                <a:cubicBezTo>
                  <a:pt x="2101" y="241"/>
                  <a:pt x="2101" y="246"/>
                  <a:pt x="2100" y="249"/>
                </a:cubicBezTo>
                <a:cubicBezTo>
                  <a:pt x="2099" y="258"/>
                  <a:pt x="2091" y="272"/>
                  <a:pt x="2068" y="272"/>
                </a:cubicBezTo>
                <a:cubicBezTo>
                  <a:pt x="2045" y="272"/>
                  <a:pt x="2038" y="258"/>
                  <a:pt x="2036" y="249"/>
                </a:cubicBezTo>
                <a:cubicBezTo>
                  <a:pt x="2036" y="246"/>
                  <a:pt x="2035" y="241"/>
                  <a:pt x="2035" y="237"/>
                </a:cubicBezTo>
                <a:cubicBezTo>
                  <a:pt x="2035" y="95"/>
                  <a:pt x="2035" y="95"/>
                  <a:pt x="2035" y="95"/>
                </a:cubicBezTo>
                <a:cubicBezTo>
                  <a:pt x="2035" y="90"/>
                  <a:pt x="2036" y="85"/>
                  <a:pt x="2037" y="80"/>
                </a:cubicBezTo>
                <a:cubicBezTo>
                  <a:pt x="2038" y="73"/>
                  <a:pt x="2045" y="58"/>
                  <a:pt x="2068" y="58"/>
                </a:cubicBezTo>
                <a:cubicBezTo>
                  <a:pt x="2092" y="58"/>
                  <a:pt x="2098" y="74"/>
                  <a:pt x="2099" y="80"/>
                </a:cubicBezTo>
                <a:cubicBezTo>
                  <a:pt x="2100" y="85"/>
                  <a:pt x="2100" y="92"/>
                  <a:pt x="2100" y="92"/>
                </a:cubicBezTo>
                <a:cubicBezTo>
                  <a:pt x="2100" y="110"/>
                  <a:pt x="2100" y="110"/>
                  <a:pt x="2100" y="110"/>
                </a:cubicBezTo>
                <a:cubicBezTo>
                  <a:pt x="2178" y="110"/>
                  <a:pt x="2178" y="110"/>
                  <a:pt x="2178" y="110"/>
                </a:cubicBezTo>
                <a:cubicBezTo>
                  <a:pt x="2178" y="99"/>
                  <a:pt x="2178" y="99"/>
                  <a:pt x="2178" y="99"/>
                </a:cubicBezTo>
                <a:cubicBezTo>
                  <a:pt x="2178" y="99"/>
                  <a:pt x="2179" y="89"/>
                  <a:pt x="2178" y="79"/>
                </a:cubicBezTo>
                <a:cubicBezTo>
                  <a:pt x="2172" y="20"/>
                  <a:pt x="2124" y="2"/>
                  <a:pt x="2068" y="2"/>
                </a:cubicBezTo>
                <a:cubicBezTo>
                  <a:pt x="2013" y="2"/>
                  <a:pt x="1966" y="21"/>
                  <a:pt x="1959" y="79"/>
                </a:cubicBezTo>
                <a:cubicBezTo>
                  <a:pt x="1958" y="84"/>
                  <a:pt x="1958" y="94"/>
                  <a:pt x="1958" y="99"/>
                </a:cubicBezTo>
                <a:cubicBezTo>
                  <a:pt x="1958" y="230"/>
                  <a:pt x="1958" y="230"/>
                  <a:pt x="1958" y="230"/>
                </a:cubicBezTo>
                <a:cubicBezTo>
                  <a:pt x="1958" y="236"/>
                  <a:pt x="1958" y="241"/>
                  <a:pt x="1959" y="251"/>
                </a:cubicBezTo>
                <a:cubicBezTo>
                  <a:pt x="1964" y="308"/>
                  <a:pt x="2013" y="328"/>
                  <a:pt x="2068" y="328"/>
                </a:cubicBezTo>
                <a:cubicBezTo>
                  <a:pt x="2124" y="328"/>
                  <a:pt x="2173" y="308"/>
                  <a:pt x="2178" y="251"/>
                </a:cubicBezTo>
                <a:cubicBezTo>
                  <a:pt x="2179" y="241"/>
                  <a:pt x="2179" y="236"/>
                  <a:pt x="2179" y="230"/>
                </a:cubicBezTo>
                <a:cubicBezTo>
                  <a:pt x="2179" y="147"/>
                  <a:pt x="2179" y="147"/>
                  <a:pt x="2179" y="147"/>
                </a:cubicBezTo>
                <a:lnTo>
                  <a:pt x="2069" y="147"/>
                </a:lnTo>
                <a:close/>
              </a:path>
            </a:pathLst>
          </a:custGeom>
          <a:solidFill>
            <a:srgbClr val="0924A5"/>
          </a:solidFill>
          <a:ln>
            <a:noFill/>
          </a:ln>
        </p:spPr>
        <p:txBody>
          <a:bodyPr spcFirstLastPara="1" wrap="square" lIns="92300" tIns="46125" rIns="92300" bIns="46125" anchor="t" anchorCtr="0">
            <a:noAutofit/>
          </a:bodyPr>
          <a:lstStyle/>
          <a:p>
            <a:pPr marL="0" marR="0" lvl="0" indent="0" algn="l" rtl="0">
              <a:lnSpc>
                <a:spcPct val="100000"/>
              </a:lnSpc>
              <a:spcBef>
                <a:spcPts val="0"/>
              </a:spcBef>
              <a:spcAft>
                <a:spcPts val="0"/>
              </a:spcAft>
              <a:buClr>
                <a:schemeClr val="dk1"/>
              </a:buClr>
              <a:buSzPts val="2000"/>
              <a:buFont typeface="Arial"/>
              <a:buNone/>
            </a:pPr>
            <a:endParaRPr sz="2000" b="0" i="0" u="none" strike="noStrike" cap="none">
              <a:solidFill>
                <a:schemeClr val="dk1"/>
              </a:solidFill>
              <a:latin typeface="Arial"/>
              <a:ea typeface="Arial"/>
              <a:cs typeface="Arial"/>
              <a:sym typeface="Arial"/>
            </a:endParaRPr>
          </a:p>
        </p:txBody>
      </p:sp>
      <p:pic>
        <p:nvPicPr>
          <p:cNvPr id="82" name="Google Shape;82;g2f22629d973_1_82"/>
          <p:cNvPicPr preferRelativeResize="0"/>
          <p:nvPr/>
        </p:nvPicPr>
        <p:blipFill rotWithShape="1">
          <a:blip r:embed="rId3">
            <a:alphaModFix/>
          </a:blip>
          <a:srcRect/>
          <a:stretch/>
        </p:blipFill>
        <p:spPr>
          <a:xfrm>
            <a:off x="4265631" y="6141164"/>
            <a:ext cx="1114039" cy="365508"/>
          </a:xfrm>
          <a:prstGeom prst="rect">
            <a:avLst/>
          </a:prstGeom>
          <a:noFill/>
          <a:ln>
            <a:noFill/>
          </a:ln>
        </p:spPr>
      </p:pic>
      <p:sp>
        <p:nvSpPr>
          <p:cNvPr id="83" name="Google Shape;83;g2f22629d973_1_82"/>
          <p:cNvSpPr/>
          <p:nvPr/>
        </p:nvSpPr>
        <p:spPr>
          <a:xfrm>
            <a:off x="990000" y="4320000"/>
            <a:ext cx="5832600" cy="369300"/>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2400" b="0" i="0" u="none" strike="noStrike" cap="none">
                <a:solidFill>
                  <a:srgbClr val="1428A0"/>
                </a:solidFill>
                <a:latin typeface="Arial"/>
                <a:ea typeface="Arial"/>
                <a:cs typeface="Arial"/>
                <a:sym typeface="Arial"/>
              </a:rPr>
              <a:t>Big Data Course</a:t>
            </a:r>
            <a:endParaRPr sz="2400" b="0" i="0" u="none" strike="noStrike" cap="none">
              <a:solidFill>
                <a:srgbClr val="1428A0"/>
              </a:solidFill>
              <a:latin typeface="Arial"/>
              <a:ea typeface="Arial"/>
              <a:cs typeface="Arial"/>
              <a:sym typeface="Arial"/>
            </a:endParaRPr>
          </a:p>
        </p:txBody>
      </p:sp>
      <p:sp>
        <p:nvSpPr>
          <p:cNvPr id="84" name="Google Shape;84;g2f22629d973_1_82"/>
          <p:cNvSpPr/>
          <p:nvPr/>
        </p:nvSpPr>
        <p:spPr>
          <a:xfrm>
            <a:off x="724689" y="4320000"/>
            <a:ext cx="54000" cy="360000"/>
          </a:xfrm>
          <a:prstGeom prst="rect">
            <a:avLst/>
          </a:prstGeom>
          <a:solidFill>
            <a:srgbClr val="1428A0"/>
          </a:solidFill>
          <a:ln>
            <a:noFill/>
          </a:ln>
        </p:spPr>
        <p:txBody>
          <a:bodyPr spcFirstLastPara="1" wrap="square" lIns="92300" tIns="46125" rIns="92300" bIns="46125" anchor="ctr" anchorCtr="0">
            <a:noAutofit/>
          </a:bodyPr>
          <a:lstStyle/>
          <a:p>
            <a:pPr marL="0" marR="0" lvl="0" indent="0" algn="ctr" rtl="0">
              <a:spcBef>
                <a:spcPts val="0"/>
              </a:spcBef>
              <a:spcAft>
                <a:spcPts val="0"/>
              </a:spcAft>
              <a:buNone/>
            </a:pPr>
            <a:endParaRPr sz="1900" b="0" i="0" u="none" strike="noStrike" cap="none">
              <a:solidFill>
                <a:srgbClr val="FFFFFF"/>
              </a:solidFill>
              <a:latin typeface="Calibri"/>
              <a:ea typeface="Calibri"/>
              <a:cs typeface="Calibri"/>
              <a:sym typeface="Calibri"/>
            </a:endParaRPr>
          </a:p>
        </p:txBody>
      </p:sp>
      <p:sp>
        <p:nvSpPr>
          <p:cNvPr id="85" name="Google Shape;85;g2f22629d973_1_82"/>
          <p:cNvSpPr txBox="1">
            <a:spLocks noGrp="1"/>
          </p:cNvSpPr>
          <p:nvPr>
            <p:ph type="body" idx="1"/>
          </p:nvPr>
        </p:nvSpPr>
        <p:spPr>
          <a:xfrm>
            <a:off x="720000" y="3551768"/>
            <a:ext cx="6837900" cy="276900"/>
          </a:xfrm>
          <a:prstGeom prst="rect">
            <a:avLst/>
          </a:prstGeom>
          <a:noFill/>
          <a:ln>
            <a:noFill/>
          </a:ln>
        </p:spPr>
        <p:txBody>
          <a:bodyPr spcFirstLastPara="1" wrap="square" lIns="0" tIns="0" rIns="0" bIns="0" anchor="t" anchorCtr="0">
            <a:spAutoFit/>
          </a:bodyPr>
          <a:lstStyle>
            <a:lvl1pPr marL="457200" marR="0" lvl="0" indent="-228600" algn="l" rtl="0">
              <a:lnSpc>
                <a:spcPct val="100000"/>
              </a:lnSpc>
              <a:spcBef>
                <a:spcPts val="0"/>
              </a:spcBef>
              <a:spcAft>
                <a:spcPts val="0"/>
              </a:spcAft>
              <a:buClr>
                <a:srgbClr val="7F7F7F"/>
              </a:buClr>
              <a:buSzPts val="1900"/>
              <a:buFont typeface="Arial"/>
              <a:buNone/>
              <a:defRPr sz="1900" b="0" i="0" u="none" strike="noStrike" cap="none">
                <a:solidFill>
                  <a:srgbClr val="7F7F7F"/>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Arial"/>
                <a:ea typeface="Arial"/>
                <a:cs typeface="Arial"/>
                <a:sym typeface="Arial"/>
              </a:defRPr>
            </a:lvl4pPr>
            <a:lvl5pPr marL="2286000" marR="0" lvl="4"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Arial"/>
                <a:ea typeface="Arial"/>
                <a:cs typeface="Arial"/>
                <a:sym typeface="Arial"/>
              </a:defRPr>
            </a:lvl5pPr>
            <a:lvl6pPr marL="2743200" marR="0" lvl="5"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Arial"/>
                <a:ea typeface="Arial"/>
                <a:cs typeface="Arial"/>
                <a:sym typeface="Arial"/>
              </a:defRPr>
            </a:lvl6pPr>
            <a:lvl7pPr marL="3200400" marR="0" lvl="6"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Arial"/>
                <a:ea typeface="Arial"/>
                <a:cs typeface="Arial"/>
                <a:sym typeface="Arial"/>
              </a:defRPr>
            </a:lvl7pPr>
            <a:lvl8pPr marL="3657600" marR="0" lvl="7"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Arial"/>
                <a:ea typeface="Arial"/>
                <a:cs typeface="Arial"/>
                <a:sym typeface="Arial"/>
              </a:defRPr>
            </a:lvl8pPr>
            <a:lvl9pPr marL="4114800" marR="0" lvl="8"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Arial"/>
                <a:ea typeface="Arial"/>
                <a:cs typeface="Arial"/>
                <a:sym typeface="Arial"/>
              </a:defRPr>
            </a:lvl9pPr>
          </a:lstStyle>
          <a:p>
            <a:endParaRPr/>
          </a:p>
        </p:txBody>
      </p:sp>
      <p:sp>
        <p:nvSpPr>
          <p:cNvPr id="86" name="Google Shape;86;g2f22629d973_1_82"/>
          <p:cNvSpPr txBox="1">
            <a:spLocks noGrp="1"/>
          </p:cNvSpPr>
          <p:nvPr>
            <p:ph type="title"/>
          </p:nvPr>
        </p:nvSpPr>
        <p:spPr>
          <a:xfrm>
            <a:off x="720000" y="1710000"/>
            <a:ext cx="5220900" cy="1477200"/>
          </a:xfrm>
          <a:prstGeom prst="rect">
            <a:avLst/>
          </a:prstGeom>
          <a:noFill/>
          <a:ln>
            <a:noFill/>
          </a:ln>
        </p:spPr>
        <p:txBody>
          <a:bodyPr spcFirstLastPara="1" wrap="square" lIns="0" tIns="0" rIns="0" bIns="0" anchor="t" anchorCtr="0">
            <a:spAutoFit/>
          </a:bodyPr>
          <a:lstStyle>
            <a:lvl1pPr marR="0" lvl="0" algn="l" rtl="0">
              <a:lnSpc>
                <a:spcPct val="100000"/>
              </a:lnSpc>
              <a:spcBef>
                <a:spcPts val="0"/>
              </a:spcBef>
              <a:spcAft>
                <a:spcPts val="0"/>
              </a:spcAft>
              <a:buClr>
                <a:schemeClr val="dk1"/>
              </a:buClr>
              <a:buSzPts val="4900"/>
              <a:buFont typeface="Arial"/>
              <a:buNone/>
              <a:defRPr sz="4900" b="0" i="0" u="none" strike="noStrike" cap="none">
                <a:solidFill>
                  <a:schemeClr val="dk1"/>
                </a:solidFill>
                <a:latin typeface="Arial"/>
                <a:ea typeface="Arial"/>
                <a:cs typeface="Arial"/>
                <a:sym typeface="Arial"/>
              </a:defRPr>
            </a:lvl1pPr>
            <a:lvl2pPr lvl="1" rtl="0">
              <a:spcBef>
                <a:spcPts val="0"/>
              </a:spcBef>
              <a:spcAft>
                <a:spcPts val="0"/>
              </a:spcAft>
              <a:buSzPts val="1400"/>
              <a:buNone/>
              <a:defRPr sz="1900">
                <a:solidFill>
                  <a:schemeClr val="lt1"/>
                </a:solidFill>
                <a:latin typeface="Arial"/>
                <a:ea typeface="Arial"/>
                <a:cs typeface="Arial"/>
                <a:sym typeface="Arial"/>
              </a:defRPr>
            </a:lvl2pPr>
            <a:lvl3pPr lvl="2" rtl="0">
              <a:spcBef>
                <a:spcPts val="0"/>
              </a:spcBef>
              <a:spcAft>
                <a:spcPts val="0"/>
              </a:spcAft>
              <a:buSzPts val="1400"/>
              <a:buNone/>
              <a:defRPr sz="1900">
                <a:solidFill>
                  <a:schemeClr val="lt1"/>
                </a:solidFill>
                <a:latin typeface="Arial"/>
                <a:ea typeface="Arial"/>
                <a:cs typeface="Arial"/>
                <a:sym typeface="Arial"/>
              </a:defRPr>
            </a:lvl3pPr>
            <a:lvl4pPr lvl="3" rtl="0">
              <a:spcBef>
                <a:spcPts val="0"/>
              </a:spcBef>
              <a:spcAft>
                <a:spcPts val="0"/>
              </a:spcAft>
              <a:buSzPts val="1400"/>
              <a:buNone/>
              <a:defRPr sz="1900">
                <a:solidFill>
                  <a:schemeClr val="lt1"/>
                </a:solidFill>
                <a:latin typeface="Arial"/>
                <a:ea typeface="Arial"/>
                <a:cs typeface="Arial"/>
                <a:sym typeface="Arial"/>
              </a:defRPr>
            </a:lvl4pPr>
            <a:lvl5pPr lvl="4" rtl="0">
              <a:spcBef>
                <a:spcPts val="0"/>
              </a:spcBef>
              <a:spcAft>
                <a:spcPts val="0"/>
              </a:spcAft>
              <a:buSzPts val="1400"/>
              <a:buNone/>
              <a:defRPr sz="1900">
                <a:solidFill>
                  <a:schemeClr val="lt1"/>
                </a:solidFill>
                <a:latin typeface="Arial"/>
                <a:ea typeface="Arial"/>
                <a:cs typeface="Arial"/>
                <a:sym typeface="Arial"/>
              </a:defRPr>
            </a:lvl5pPr>
            <a:lvl6pPr lvl="5" rtl="0">
              <a:spcBef>
                <a:spcPts val="0"/>
              </a:spcBef>
              <a:spcAft>
                <a:spcPts val="0"/>
              </a:spcAft>
              <a:buSzPts val="1400"/>
              <a:buNone/>
              <a:defRPr sz="1900">
                <a:solidFill>
                  <a:schemeClr val="lt1"/>
                </a:solidFill>
                <a:latin typeface="Arial"/>
                <a:ea typeface="Arial"/>
                <a:cs typeface="Arial"/>
                <a:sym typeface="Arial"/>
              </a:defRPr>
            </a:lvl6pPr>
            <a:lvl7pPr lvl="6" rtl="0">
              <a:spcBef>
                <a:spcPts val="0"/>
              </a:spcBef>
              <a:spcAft>
                <a:spcPts val="0"/>
              </a:spcAft>
              <a:buSzPts val="1400"/>
              <a:buNone/>
              <a:defRPr sz="1900">
                <a:solidFill>
                  <a:schemeClr val="lt1"/>
                </a:solidFill>
                <a:latin typeface="Arial"/>
                <a:ea typeface="Arial"/>
                <a:cs typeface="Arial"/>
                <a:sym typeface="Arial"/>
              </a:defRPr>
            </a:lvl7pPr>
            <a:lvl8pPr lvl="7" rtl="0">
              <a:spcBef>
                <a:spcPts val="0"/>
              </a:spcBef>
              <a:spcAft>
                <a:spcPts val="0"/>
              </a:spcAft>
              <a:buSzPts val="1400"/>
              <a:buNone/>
              <a:defRPr sz="1900">
                <a:solidFill>
                  <a:schemeClr val="lt1"/>
                </a:solidFill>
                <a:latin typeface="Arial"/>
                <a:ea typeface="Arial"/>
                <a:cs typeface="Arial"/>
                <a:sym typeface="Arial"/>
              </a:defRPr>
            </a:lvl8pPr>
            <a:lvl9pPr lvl="8" rtl="0">
              <a:spcBef>
                <a:spcPts val="0"/>
              </a:spcBef>
              <a:spcAft>
                <a:spcPts val="0"/>
              </a:spcAft>
              <a:buSzPts val="1400"/>
              <a:buNone/>
              <a:defRPr sz="1900">
                <a:solidFill>
                  <a:schemeClr val="lt1"/>
                </a:solidFill>
                <a:latin typeface="Arial"/>
                <a:ea typeface="Arial"/>
                <a:cs typeface="Arial"/>
                <a:sym typeface="Arial"/>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3_Table of Contents2">
  <p:cSld name="3_Table of Contents2">
    <p:spTree>
      <p:nvGrpSpPr>
        <p:cNvPr id="1" name="Shape 87"/>
        <p:cNvGrpSpPr/>
        <p:nvPr/>
      </p:nvGrpSpPr>
      <p:grpSpPr>
        <a:xfrm>
          <a:off x="0" y="0"/>
          <a:ext cx="0" cy="0"/>
          <a:chOff x="0" y="0"/>
          <a:chExt cx="0" cy="0"/>
        </a:xfrm>
      </p:grpSpPr>
      <p:pic>
        <p:nvPicPr>
          <p:cNvPr id="88" name="Google Shape;88;g2f22629d973_1_90"/>
          <p:cNvPicPr preferRelativeResize="0"/>
          <p:nvPr/>
        </p:nvPicPr>
        <p:blipFill rotWithShape="1">
          <a:blip r:embed="rId2">
            <a:alphaModFix/>
          </a:blip>
          <a:srcRect/>
          <a:stretch/>
        </p:blipFill>
        <p:spPr>
          <a:xfrm>
            <a:off x="-1588" y="0"/>
            <a:ext cx="9902826" cy="6857999"/>
          </a:xfrm>
          <a:prstGeom prst="rect">
            <a:avLst/>
          </a:prstGeom>
          <a:noFill/>
          <a:ln>
            <a:noFill/>
          </a:ln>
        </p:spPr>
      </p:pic>
      <p:cxnSp>
        <p:nvCxnSpPr>
          <p:cNvPr id="89" name="Google Shape;89;g2f22629d973_1_90"/>
          <p:cNvCxnSpPr/>
          <p:nvPr/>
        </p:nvCxnSpPr>
        <p:spPr>
          <a:xfrm>
            <a:off x="449468" y="6424935"/>
            <a:ext cx="9000600" cy="0"/>
          </a:xfrm>
          <a:prstGeom prst="straightConnector1">
            <a:avLst/>
          </a:prstGeom>
          <a:noFill/>
          <a:ln w="9525" cap="flat" cmpd="sng">
            <a:solidFill>
              <a:srgbClr val="BFBFBF"/>
            </a:solidFill>
            <a:prstDash val="solid"/>
            <a:miter lim="800000"/>
            <a:headEnd type="none" w="sm" len="sm"/>
            <a:tailEnd type="none" w="sm" len="sm"/>
          </a:ln>
        </p:spPr>
      </p:cxnSp>
      <p:sp>
        <p:nvSpPr>
          <p:cNvPr id="90" name="Google Shape;90;g2f22629d973_1_90"/>
          <p:cNvSpPr txBox="1"/>
          <p:nvPr/>
        </p:nvSpPr>
        <p:spPr>
          <a:xfrm>
            <a:off x="8836343" y="6498001"/>
            <a:ext cx="613800" cy="138600"/>
          </a:xfrm>
          <a:prstGeom prst="rect">
            <a:avLst/>
          </a:prstGeom>
          <a:noFill/>
          <a:ln>
            <a:noFill/>
          </a:ln>
        </p:spPr>
        <p:txBody>
          <a:bodyPr spcFirstLastPara="1" wrap="square" lIns="0" tIns="0" rIns="0" bIns="0" anchor="ctr" anchorCtr="0">
            <a:spAutoFit/>
          </a:bodyPr>
          <a:lstStyle/>
          <a:p>
            <a:pPr marL="0" marR="0" lvl="0" indent="0" algn="r" rtl="0">
              <a:lnSpc>
                <a:spcPct val="100000"/>
              </a:lnSpc>
              <a:spcBef>
                <a:spcPts val="0"/>
              </a:spcBef>
              <a:spcAft>
                <a:spcPts val="0"/>
              </a:spcAft>
              <a:buClr>
                <a:srgbClr val="7F7F7F"/>
              </a:buClr>
              <a:buSzPts val="900"/>
              <a:buFont typeface="Arial"/>
              <a:buNone/>
            </a:pPr>
            <a:fld id="{00000000-1234-1234-1234-123412341234}" type="slidenum">
              <a:rPr lang="en-US" sz="900" b="0" i="0" u="none" strike="noStrike" cap="none">
                <a:solidFill>
                  <a:srgbClr val="7F7F7F"/>
                </a:solidFill>
                <a:latin typeface="Arial"/>
                <a:ea typeface="Arial"/>
                <a:cs typeface="Arial"/>
                <a:sym typeface="Arial"/>
              </a:rPr>
              <a:t>‹#›</a:t>
            </a:fld>
            <a:endParaRPr sz="900" b="0" i="0" u="none" strike="noStrike" cap="none">
              <a:solidFill>
                <a:srgbClr val="7F7F7F"/>
              </a:solidFill>
              <a:latin typeface="Arial"/>
              <a:ea typeface="Arial"/>
              <a:cs typeface="Arial"/>
              <a:sym typeface="Arial"/>
            </a:endParaRPr>
          </a:p>
        </p:txBody>
      </p:sp>
      <p:sp>
        <p:nvSpPr>
          <p:cNvPr id="91" name="Google Shape;91;g2f22629d973_1_90"/>
          <p:cNvSpPr/>
          <p:nvPr/>
        </p:nvSpPr>
        <p:spPr>
          <a:xfrm>
            <a:off x="449468" y="6498001"/>
            <a:ext cx="2888700" cy="1692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US" sz="1200" b="0" i="0" u="none" strike="noStrike" cap="none">
                <a:solidFill>
                  <a:srgbClr val="7F7F7F"/>
                </a:solidFill>
                <a:latin typeface="Arial"/>
                <a:ea typeface="Arial"/>
                <a:cs typeface="Arial"/>
                <a:sym typeface="Arial"/>
              </a:rPr>
              <a:t>Samsung Innovation Campus</a:t>
            </a:r>
            <a:endParaRPr sz="1400"/>
          </a:p>
        </p:txBody>
      </p:sp>
    </p:spTree>
  </p:cSld>
  <p:clrMapOvr>
    <a:masterClrMapping/>
  </p:clrMapOvr>
  <p:extLst>
    <p:ext uri="{DCECCB84-F9BA-43D5-87BE-67443E8EF086}">
      <p15:sldGuideLst xmlns:p15="http://schemas.microsoft.com/office/powerpoint/2012/main">
        <p15:guide id="1" orient="horz" pos="2614">
          <p15:clr>
            <a:srgbClr val="FBAE40"/>
          </p15:clr>
        </p15:guide>
        <p15:guide id="2" pos="443">
          <p15:clr>
            <a:srgbClr val="FBAE40"/>
          </p15:clr>
        </p15:guide>
        <p15:guide id="3" pos="5955">
          <p15:clr>
            <a:srgbClr val="FBAE40"/>
          </p15:clr>
        </p15:guide>
        <p15:guide id="4" pos="609">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2_Table of Contents">
  <p:cSld name="2_Table of Contents">
    <p:spTree>
      <p:nvGrpSpPr>
        <p:cNvPr id="1" name="Shape 92"/>
        <p:cNvGrpSpPr/>
        <p:nvPr/>
      </p:nvGrpSpPr>
      <p:grpSpPr>
        <a:xfrm>
          <a:off x="0" y="0"/>
          <a:ext cx="0" cy="0"/>
          <a:chOff x="0" y="0"/>
          <a:chExt cx="0" cy="0"/>
        </a:xfrm>
      </p:grpSpPr>
      <p:pic>
        <p:nvPicPr>
          <p:cNvPr id="93" name="Google Shape;93;g2f22629d973_1_95"/>
          <p:cNvPicPr preferRelativeResize="0"/>
          <p:nvPr/>
        </p:nvPicPr>
        <p:blipFill rotWithShape="1">
          <a:blip r:embed="rId2">
            <a:alphaModFix/>
          </a:blip>
          <a:srcRect/>
          <a:stretch/>
        </p:blipFill>
        <p:spPr>
          <a:xfrm>
            <a:off x="0" y="0"/>
            <a:ext cx="9902826" cy="6857999"/>
          </a:xfrm>
          <a:prstGeom prst="rect">
            <a:avLst/>
          </a:prstGeom>
          <a:noFill/>
          <a:ln>
            <a:noFill/>
          </a:ln>
        </p:spPr>
      </p:pic>
      <p:cxnSp>
        <p:nvCxnSpPr>
          <p:cNvPr id="94" name="Google Shape;94;g2f22629d973_1_95"/>
          <p:cNvCxnSpPr/>
          <p:nvPr/>
        </p:nvCxnSpPr>
        <p:spPr>
          <a:xfrm>
            <a:off x="449468" y="6424935"/>
            <a:ext cx="9000600" cy="0"/>
          </a:xfrm>
          <a:prstGeom prst="straightConnector1">
            <a:avLst/>
          </a:prstGeom>
          <a:noFill/>
          <a:ln w="9525" cap="flat" cmpd="sng">
            <a:solidFill>
              <a:srgbClr val="BFBFBF"/>
            </a:solidFill>
            <a:prstDash val="solid"/>
            <a:miter lim="800000"/>
            <a:headEnd type="none" w="sm" len="sm"/>
            <a:tailEnd type="none" w="sm" len="sm"/>
          </a:ln>
        </p:spPr>
      </p:cxnSp>
      <p:sp>
        <p:nvSpPr>
          <p:cNvPr id="95" name="Google Shape;95;g2f22629d973_1_95"/>
          <p:cNvSpPr txBox="1"/>
          <p:nvPr/>
        </p:nvSpPr>
        <p:spPr>
          <a:xfrm>
            <a:off x="8836343" y="6498001"/>
            <a:ext cx="613800" cy="138600"/>
          </a:xfrm>
          <a:prstGeom prst="rect">
            <a:avLst/>
          </a:prstGeom>
          <a:noFill/>
          <a:ln>
            <a:noFill/>
          </a:ln>
        </p:spPr>
        <p:txBody>
          <a:bodyPr spcFirstLastPara="1" wrap="square" lIns="0" tIns="0" rIns="0" bIns="0" anchor="ctr" anchorCtr="0">
            <a:spAutoFit/>
          </a:bodyPr>
          <a:lstStyle/>
          <a:p>
            <a:pPr marL="0" marR="0" lvl="0" indent="0" algn="r" rtl="0">
              <a:lnSpc>
                <a:spcPct val="100000"/>
              </a:lnSpc>
              <a:spcBef>
                <a:spcPts val="0"/>
              </a:spcBef>
              <a:spcAft>
                <a:spcPts val="0"/>
              </a:spcAft>
              <a:buClr>
                <a:srgbClr val="7F7F7F"/>
              </a:buClr>
              <a:buSzPts val="900"/>
              <a:buFont typeface="Arial"/>
              <a:buNone/>
            </a:pPr>
            <a:fld id="{00000000-1234-1234-1234-123412341234}" type="slidenum">
              <a:rPr lang="en-US" sz="900">
                <a:solidFill>
                  <a:srgbClr val="7F7F7F"/>
                </a:solidFill>
                <a:latin typeface="Arial"/>
                <a:ea typeface="Arial"/>
                <a:cs typeface="Arial"/>
                <a:sym typeface="Arial"/>
              </a:rPr>
              <a:t>‹#›</a:t>
            </a:fld>
            <a:endParaRPr sz="900">
              <a:solidFill>
                <a:srgbClr val="7F7F7F"/>
              </a:solidFill>
              <a:latin typeface="Arial"/>
              <a:ea typeface="Arial"/>
              <a:cs typeface="Arial"/>
              <a:sym typeface="Arial"/>
            </a:endParaRPr>
          </a:p>
        </p:txBody>
      </p:sp>
      <p:sp>
        <p:nvSpPr>
          <p:cNvPr id="96" name="Google Shape;96;g2f22629d973_1_95"/>
          <p:cNvSpPr/>
          <p:nvPr/>
        </p:nvSpPr>
        <p:spPr>
          <a:xfrm>
            <a:off x="449468" y="6498001"/>
            <a:ext cx="2888700" cy="1692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US" sz="1200" b="0">
                <a:solidFill>
                  <a:srgbClr val="7F7F7F"/>
                </a:solidFill>
                <a:latin typeface="Arial"/>
                <a:ea typeface="Arial"/>
                <a:cs typeface="Arial"/>
                <a:sym typeface="Arial"/>
              </a:rPr>
              <a:t>Samsung Innovation Campus</a:t>
            </a:r>
            <a:endParaRPr sz="1400"/>
          </a:p>
        </p:txBody>
      </p:sp>
      <p:sp>
        <p:nvSpPr>
          <p:cNvPr id="97" name="Google Shape;97;g2f22629d973_1_95"/>
          <p:cNvSpPr txBox="1">
            <a:spLocks noGrp="1"/>
          </p:cNvSpPr>
          <p:nvPr>
            <p:ph type="title"/>
          </p:nvPr>
        </p:nvSpPr>
        <p:spPr>
          <a:xfrm>
            <a:off x="449468" y="1440000"/>
            <a:ext cx="8541300" cy="492300"/>
          </a:xfrm>
          <a:prstGeom prst="rect">
            <a:avLst/>
          </a:prstGeom>
          <a:noFill/>
          <a:ln>
            <a:noFill/>
          </a:ln>
        </p:spPr>
        <p:txBody>
          <a:bodyPr spcFirstLastPara="1" wrap="square" lIns="0" tIns="0" rIns="0" bIns="0" anchor="t" anchorCtr="0">
            <a:spAutoFit/>
          </a:bodyPr>
          <a:lstStyle>
            <a:lvl1pPr marR="0" lvl="0" algn="l" rtl="0">
              <a:lnSpc>
                <a:spcPct val="100000"/>
              </a:lnSpc>
              <a:spcBef>
                <a:spcPts val="0"/>
              </a:spcBef>
              <a:spcAft>
                <a:spcPts val="0"/>
              </a:spcAft>
              <a:buClr>
                <a:srgbClr val="0C0C0C"/>
              </a:buClr>
              <a:buSzPts val="3300"/>
              <a:buFont typeface="Arial"/>
              <a:buNone/>
              <a:defRPr sz="3300" b="0" i="0" u="none" strike="noStrike" cap="none">
                <a:solidFill>
                  <a:srgbClr val="0C0C0C"/>
                </a:solidFill>
                <a:latin typeface="Arial"/>
                <a:ea typeface="Arial"/>
                <a:cs typeface="Arial"/>
                <a:sym typeface="Arial"/>
              </a:defRPr>
            </a:lvl1pPr>
            <a:lvl2pPr lvl="1" rtl="0">
              <a:spcBef>
                <a:spcPts val="0"/>
              </a:spcBef>
              <a:spcAft>
                <a:spcPts val="0"/>
              </a:spcAft>
              <a:buSzPts val="1400"/>
              <a:buNone/>
              <a:defRPr sz="1900">
                <a:solidFill>
                  <a:schemeClr val="lt1"/>
                </a:solidFill>
                <a:latin typeface="Arial"/>
                <a:ea typeface="Arial"/>
                <a:cs typeface="Arial"/>
                <a:sym typeface="Arial"/>
              </a:defRPr>
            </a:lvl2pPr>
            <a:lvl3pPr lvl="2" rtl="0">
              <a:spcBef>
                <a:spcPts val="0"/>
              </a:spcBef>
              <a:spcAft>
                <a:spcPts val="0"/>
              </a:spcAft>
              <a:buSzPts val="1400"/>
              <a:buNone/>
              <a:defRPr sz="1900">
                <a:solidFill>
                  <a:schemeClr val="lt1"/>
                </a:solidFill>
                <a:latin typeface="Arial"/>
                <a:ea typeface="Arial"/>
                <a:cs typeface="Arial"/>
                <a:sym typeface="Arial"/>
              </a:defRPr>
            </a:lvl3pPr>
            <a:lvl4pPr lvl="3" rtl="0">
              <a:spcBef>
                <a:spcPts val="0"/>
              </a:spcBef>
              <a:spcAft>
                <a:spcPts val="0"/>
              </a:spcAft>
              <a:buSzPts val="1400"/>
              <a:buNone/>
              <a:defRPr sz="1900">
                <a:solidFill>
                  <a:schemeClr val="lt1"/>
                </a:solidFill>
                <a:latin typeface="Arial"/>
                <a:ea typeface="Arial"/>
                <a:cs typeface="Arial"/>
                <a:sym typeface="Arial"/>
              </a:defRPr>
            </a:lvl4pPr>
            <a:lvl5pPr lvl="4" rtl="0">
              <a:spcBef>
                <a:spcPts val="0"/>
              </a:spcBef>
              <a:spcAft>
                <a:spcPts val="0"/>
              </a:spcAft>
              <a:buSzPts val="1400"/>
              <a:buNone/>
              <a:defRPr sz="1900">
                <a:solidFill>
                  <a:schemeClr val="lt1"/>
                </a:solidFill>
                <a:latin typeface="Arial"/>
                <a:ea typeface="Arial"/>
                <a:cs typeface="Arial"/>
                <a:sym typeface="Arial"/>
              </a:defRPr>
            </a:lvl5pPr>
            <a:lvl6pPr lvl="5" rtl="0">
              <a:spcBef>
                <a:spcPts val="0"/>
              </a:spcBef>
              <a:spcAft>
                <a:spcPts val="0"/>
              </a:spcAft>
              <a:buSzPts val="1400"/>
              <a:buNone/>
              <a:defRPr sz="1900">
                <a:solidFill>
                  <a:schemeClr val="lt1"/>
                </a:solidFill>
                <a:latin typeface="Arial"/>
                <a:ea typeface="Arial"/>
                <a:cs typeface="Arial"/>
                <a:sym typeface="Arial"/>
              </a:defRPr>
            </a:lvl6pPr>
            <a:lvl7pPr lvl="6" rtl="0">
              <a:spcBef>
                <a:spcPts val="0"/>
              </a:spcBef>
              <a:spcAft>
                <a:spcPts val="0"/>
              </a:spcAft>
              <a:buSzPts val="1400"/>
              <a:buNone/>
              <a:defRPr sz="1900">
                <a:solidFill>
                  <a:schemeClr val="lt1"/>
                </a:solidFill>
                <a:latin typeface="Arial"/>
                <a:ea typeface="Arial"/>
                <a:cs typeface="Arial"/>
                <a:sym typeface="Arial"/>
              </a:defRPr>
            </a:lvl7pPr>
            <a:lvl8pPr lvl="7" rtl="0">
              <a:spcBef>
                <a:spcPts val="0"/>
              </a:spcBef>
              <a:spcAft>
                <a:spcPts val="0"/>
              </a:spcAft>
              <a:buSzPts val="1400"/>
              <a:buNone/>
              <a:defRPr sz="1900">
                <a:solidFill>
                  <a:schemeClr val="lt1"/>
                </a:solidFill>
                <a:latin typeface="Arial"/>
                <a:ea typeface="Arial"/>
                <a:cs typeface="Arial"/>
                <a:sym typeface="Arial"/>
              </a:defRPr>
            </a:lvl8pPr>
            <a:lvl9pPr lvl="8" rtl="0">
              <a:spcBef>
                <a:spcPts val="0"/>
              </a:spcBef>
              <a:spcAft>
                <a:spcPts val="0"/>
              </a:spcAft>
              <a:buSzPts val="1400"/>
              <a:buNone/>
              <a:defRPr sz="1900">
                <a:solidFill>
                  <a:schemeClr val="lt1"/>
                </a:solidFill>
                <a:latin typeface="Arial"/>
                <a:ea typeface="Arial"/>
                <a:cs typeface="Arial"/>
                <a:sym typeface="Arial"/>
              </a:defRPr>
            </a:lvl9pPr>
          </a:lstStyle>
          <a:p>
            <a:endParaRPr/>
          </a:p>
        </p:txBody>
      </p:sp>
      <p:sp>
        <p:nvSpPr>
          <p:cNvPr id="98" name="Google Shape;98;g2f22629d973_1_95"/>
          <p:cNvSpPr txBox="1">
            <a:spLocks noGrp="1"/>
          </p:cNvSpPr>
          <p:nvPr>
            <p:ph type="body" idx="1"/>
          </p:nvPr>
        </p:nvSpPr>
        <p:spPr>
          <a:xfrm>
            <a:off x="449468" y="450000"/>
            <a:ext cx="324000" cy="277200"/>
          </a:xfrm>
          <a:prstGeom prst="rect">
            <a:avLst/>
          </a:prstGeom>
          <a:noFill/>
          <a:ln>
            <a:noFill/>
          </a:ln>
        </p:spPr>
        <p:txBody>
          <a:bodyPr spcFirstLastPara="1" wrap="square" lIns="0" tIns="0" rIns="0" bIns="0" anchor="t" anchorCtr="0">
            <a:spAutoFit/>
          </a:bodyPr>
          <a:lstStyle>
            <a:lvl1pPr marL="457200" marR="0" lvl="0" indent="-228600" algn="l" rtl="0">
              <a:lnSpc>
                <a:spcPct val="100000"/>
              </a:lnSpc>
              <a:spcBef>
                <a:spcPts val="0"/>
              </a:spcBef>
              <a:spcAft>
                <a:spcPts val="0"/>
              </a:spcAft>
              <a:buClr>
                <a:schemeClr val="lt1"/>
              </a:buClr>
              <a:buSzPts val="1900"/>
              <a:buFont typeface="Arial"/>
              <a:buNone/>
              <a:defRPr sz="1900" b="0" i="0" u="none" strike="noStrike" cap="none">
                <a:solidFill>
                  <a:schemeClr val="lt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Arial"/>
                <a:ea typeface="Arial"/>
                <a:cs typeface="Arial"/>
                <a:sym typeface="Arial"/>
              </a:defRPr>
            </a:lvl4pPr>
            <a:lvl5pPr marL="2286000" marR="0" lvl="4"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Arial"/>
                <a:ea typeface="Arial"/>
                <a:cs typeface="Arial"/>
                <a:sym typeface="Arial"/>
              </a:defRPr>
            </a:lvl5pPr>
            <a:lvl6pPr marL="2743200" marR="0" lvl="5"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Arial"/>
                <a:ea typeface="Arial"/>
                <a:cs typeface="Arial"/>
                <a:sym typeface="Arial"/>
              </a:defRPr>
            </a:lvl6pPr>
            <a:lvl7pPr marL="3200400" marR="0" lvl="6"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Arial"/>
                <a:ea typeface="Arial"/>
                <a:cs typeface="Arial"/>
                <a:sym typeface="Arial"/>
              </a:defRPr>
            </a:lvl7pPr>
            <a:lvl8pPr marL="3657600" marR="0" lvl="7"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Arial"/>
                <a:ea typeface="Arial"/>
                <a:cs typeface="Arial"/>
                <a:sym typeface="Arial"/>
              </a:defRPr>
            </a:lvl8pPr>
            <a:lvl9pPr marL="4114800" marR="0" lvl="8"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Arial"/>
                <a:ea typeface="Arial"/>
                <a:cs typeface="Arial"/>
                <a:sym typeface="Arial"/>
              </a:defRPr>
            </a:lvl9pPr>
          </a:lstStyle>
          <a:p>
            <a:endParaRPr/>
          </a:p>
        </p:txBody>
      </p:sp>
      <p:sp>
        <p:nvSpPr>
          <p:cNvPr id="99" name="Google Shape;99;g2f22629d973_1_95"/>
          <p:cNvSpPr txBox="1">
            <a:spLocks noGrp="1"/>
          </p:cNvSpPr>
          <p:nvPr>
            <p:ph type="body" idx="2"/>
          </p:nvPr>
        </p:nvSpPr>
        <p:spPr>
          <a:xfrm>
            <a:off x="790000" y="450001"/>
            <a:ext cx="6837900" cy="276900"/>
          </a:xfrm>
          <a:prstGeom prst="rect">
            <a:avLst/>
          </a:prstGeom>
          <a:noFill/>
          <a:ln>
            <a:noFill/>
          </a:ln>
        </p:spPr>
        <p:txBody>
          <a:bodyPr spcFirstLastPara="1" wrap="square" lIns="0" tIns="0" rIns="0" bIns="0" anchor="t" anchorCtr="0">
            <a:spAutoFit/>
          </a:bodyPr>
          <a:lstStyle>
            <a:lvl1pPr marL="457200" marR="0" lvl="0" indent="-228600" algn="l" rtl="0">
              <a:lnSpc>
                <a:spcPct val="100000"/>
              </a:lnSpc>
              <a:spcBef>
                <a:spcPts val="0"/>
              </a:spcBef>
              <a:spcAft>
                <a:spcPts val="0"/>
              </a:spcAft>
              <a:buClr>
                <a:schemeClr val="lt1"/>
              </a:buClr>
              <a:buSzPts val="1900"/>
              <a:buFont typeface="Arial"/>
              <a:buNone/>
              <a:defRPr sz="1900" b="0" i="0" u="none" strike="noStrike" cap="none">
                <a:solidFill>
                  <a:schemeClr val="lt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Arial"/>
                <a:ea typeface="Arial"/>
                <a:cs typeface="Arial"/>
                <a:sym typeface="Arial"/>
              </a:defRPr>
            </a:lvl4pPr>
            <a:lvl5pPr marL="2286000" marR="0" lvl="4"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Arial"/>
                <a:ea typeface="Arial"/>
                <a:cs typeface="Arial"/>
                <a:sym typeface="Arial"/>
              </a:defRPr>
            </a:lvl5pPr>
            <a:lvl6pPr marL="2743200" marR="0" lvl="5"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Arial"/>
                <a:ea typeface="Arial"/>
                <a:cs typeface="Arial"/>
                <a:sym typeface="Arial"/>
              </a:defRPr>
            </a:lvl6pPr>
            <a:lvl7pPr marL="3200400" marR="0" lvl="6"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Arial"/>
                <a:ea typeface="Arial"/>
                <a:cs typeface="Arial"/>
                <a:sym typeface="Arial"/>
              </a:defRPr>
            </a:lvl7pPr>
            <a:lvl8pPr marL="3657600" marR="0" lvl="7"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Arial"/>
                <a:ea typeface="Arial"/>
                <a:cs typeface="Arial"/>
                <a:sym typeface="Arial"/>
              </a:defRPr>
            </a:lvl8pPr>
            <a:lvl9pPr marL="4114800" marR="0" lvl="8"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Arial"/>
                <a:ea typeface="Arial"/>
                <a:cs typeface="Arial"/>
                <a:sym typeface="Arial"/>
              </a:defRPr>
            </a:lvl9pPr>
          </a:lstStyle>
          <a:p>
            <a:endParaRPr/>
          </a:p>
        </p:txBody>
      </p:sp>
      <p:sp>
        <p:nvSpPr>
          <p:cNvPr id="100" name="Google Shape;100;g2f22629d973_1_95"/>
          <p:cNvSpPr txBox="1">
            <a:spLocks noGrp="1"/>
          </p:cNvSpPr>
          <p:nvPr>
            <p:ph type="body" idx="3"/>
          </p:nvPr>
        </p:nvSpPr>
        <p:spPr>
          <a:xfrm>
            <a:off x="9112825" y="480779"/>
            <a:ext cx="340500" cy="246300"/>
          </a:xfrm>
          <a:prstGeom prst="rect">
            <a:avLst/>
          </a:prstGeom>
          <a:noFill/>
          <a:ln>
            <a:noFill/>
          </a:ln>
        </p:spPr>
        <p:txBody>
          <a:bodyPr spcFirstLastPara="1" wrap="square" lIns="0" tIns="0" rIns="0" bIns="0" anchor="t" anchorCtr="0">
            <a:spAutoFit/>
          </a:bodyPr>
          <a:lstStyle>
            <a:lvl1pPr marL="457200" marR="0" lvl="0" indent="-228600" algn="r" rtl="0">
              <a:lnSpc>
                <a:spcPct val="100000"/>
              </a:lnSpc>
              <a:spcBef>
                <a:spcPts val="0"/>
              </a:spcBef>
              <a:spcAft>
                <a:spcPts val="0"/>
              </a:spcAft>
              <a:buClr>
                <a:srgbClr val="D8D8D8"/>
              </a:buClr>
              <a:buSzPts val="1600"/>
              <a:buFont typeface="Arial"/>
              <a:buNone/>
              <a:defRPr sz="1600" b="0" i="0" u="none" strike="noStrike" cap="none">
                <a:solidFill>
                  <a:srgbClr val="D8D8D8"/>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Arial"/>
                <a:ea typeface="Arial"/>
                <a:cs typeface="Arial"/>
                <a:sym typeface="Arial"/>
              </a:defRPr>
            </a:lvl4pPr>
            <a:lvl5pPr marL="2286000" marR="0" lvl="4"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Arial"/>
                <a:ea typeface="Arial"/>
                <a:cs typeface="Arial"/>
                <a:sym typeface="Arial"/>
              </a:defRPr>
            </a:lvl5pPr>
            <a:lvl6pPr marL="2743200" marR="0" lvl="5"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Arial"/>
                <a:ea typeface="Arial"/>
                <a:cs typeface="Arial"/>
                <a:sym typeface="Arial"/>
              </a:defRPr>
            </a:lvl6pPr>
            <a:lvl7pPr marL="3200400" marR="0" lvl="6"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Arial"/>
                <a:ea typeface="Arial"/>
                <a:cs typeface="Arial"/>
                <a:sym typeface="Arial"/>
              </a:defRPr>
            </a:lvl7pPr>
            <a:lvl8pPr marL="3657600" marR="0" lvl="7"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Arial"/>
                <a:ea typeface="Arial"/>
                <a:cs typeface="Arial"/>
                <a:sym typeface="Arial"/>
              </a:defRPr>
            </a:lvl8pPr>
            <a:lvl9pPr marL="4114800" marR="0" lvl="8"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Arial"/>
                <a:ea typeface="Arial"/>
                <a:cs typeface="Arial"/>
                <a:sym typeface="Arial"/>
              </a:defRPr>
            </a:lvl9pPr>
          </a:lstStyle>
          <a:p>
            <a:endParaRPr/>
          </a:p>
        </p:txBody>
      </p:sp>
      <p:sp>
        <p:nvSpPr>
          <p:cNvPr id="101" name="Google Shape;101;g2f22629d973_1_95"/>
          <p:cNvSpPr txBox="1">
            <a:spLocks noGrp="1"/>
          </p:cNvSpPr>
          <p:nvPr>
            <p:ph type="body" idx="4"/>
          </p:nvPr>
        </p:nvSpPr>
        <p:spPr>
          <a:xfrm>
            <a:off x="8740667" y="480779"/>
            <a:ext cx="468000" cy="246300"/>
          </a:xfrm>
          <a:prstGeom prst="rect">
            <a:avLst/>
          </a:prstGeom>
          <a:noFill/>
          <a:ln>
            <a:noFill/>
          </a:ln>
        </p:spPr>
        <p:txBody>
          <a:bodyPr spcFirstLastPara="1" wrap="square" lIns="0" tIns="0" rIns="0" bIns="0" anchor="t" anchorCtr="0">
            <a:spAutoFit/>
          </a:bodyPr>
          <a:lstStyle>
            <a:lvl1pPr marL="457200" marR="0" lvl="0" indent="-228600" algn="l" rtl="0">
              <a:lnSpc>
                <a:spcPct val="100000"/>
              </a:lnSpc>
              <a:spcBef>
                <a:spcPts val="0"/>
              </a:spcBef>
              <a:spcAft>
                <a:spcPts val="0"/>
              </a:spcAft>
              <a:buClr>
                <a:srgbClr val="D8D8D8"/>
              </a:buClr>
              <a:buSzPts val="1600"/>
              <a:buFont typeface="Arial"/>
              <a:buNone/>
              <a:defRPr sz="1600" b="0" i="0" u="none" strike="noStrike" cap="none">
                <a:solidFill>
                  <a:srgbClr val="D8D8D8"/>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Arial"/>
                <a:ea typeface="Arial"/>
                <a:cs typeface="Arial"/>
                <a:sym typeface="Arial"/>
              </a:defRPr>
            </a:lvl4pPr>
            <a:lvl5pPr marL="2286000" marR="0" lvl="4"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Arial"/>
                <a:ea typeface="Arial"/>
                <a:cs typeface="Arial"/>
                <a:sym typeface="Arial"/>
              </a:defRPr>
            </a:lvl5pPr>
            <a:lvl6pPr marL="2743200" marR="0" lvl="5"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Arial"/>
                <a:ea typeface="Arial"/>
                <a:cs typeface="Arial"/>
                <a:sym typeface="Arial"/>
              </a:defRPr>
            </a:lvl6pPr>
            <a:lvl7pPr marL="3200400" marR="0" lvl="6"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Arial"/>
                <a:ea typeface="Arial"/>
                <a:cs typeface="Arial"/>
                <a:sym typeface="Arial"/>
              </a:defRPr>
            </a:lvl7pPr>
            <a:lvl8pPr marL="3657600" marR="0" lvl="7"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Arial"/>
                <a:ea typeface="Arial"/>
                <a:cs typeface="Arial"/>
                <a:sym typeface="Arial"/>
              </a:defRPr>
            </a:lvl8pPr>
            <a:lvl9pPr marL="4114800" marR="0" lvl="8"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Arial"/>
                <a:ea typeface="Arial"/>
                <a:cs typeface="Arial"/>
                <a:sym typeface="Arial"/>
              </a:defRPr>
            </a:lvl9pPr>
          </a:lstStyle>
          <a:p>
            <a:endParaRPr/>
          </a:p>
        </p:txBody>
      </p:sp>
      <p:sp>
        <p:nvSpPr>
          <p:cNvPr id="102" name="Google Shape;102;g2f22629d973_1_95"/>
          <p:cNvSpPr txBox="1">
            <a:spLocks noGrp="1"/>
          </p:cNvSpPr>
          <p:nvPr>
            <p:ph type="body" idx="5"/>
          </p:nvPr>
        </p:nvSpPr>
        <p:spPr>
          <a:xfrm>
            <a:off x="522288" y="2221661"/>
            <a:ext cx="8055000" cy="914400"/>
          </a:xfrm>
          <a:prstGeom prst="rect">
            <a:avLst/>
          </a:prstGeom>
          <a:noFill/>
          <a:ln>
            <a:noFill/>
          </a:ln>
        </p:spPr>
        <p:txBody>
          <a:bodyPr spcFirstLastPara="1" wrap="square" lIns="0" tIns="0" rIns="0" bIns="0" anchor="t" anchorCtr="0">
            <a:noAutofit/>
          </a:bodyPr>
          <a:lstStyle>
            <a:lvl1pPr marL="457200" marR="0" lvl="0" indent="-323850" algn="l" rtl="0">
              <a:lnSpc>
                <a:spcPct val="128571"/>
              </a:lnSpc>
              <a:spcBef>
                <a:spcPts val="1000"/>
              </a:spcBef>
              <a:spcAft>
                <a:spcPts val="0"/>
              </a:spcAft>
              <a:buClr>
                <a:srgbClr val="262626"/>
              </a:buClr>
              <a:buSzPts val="1500"/>
              <a:buFont typeface="Arial"/>
              <a:buChar char="•"/>
              <a:defRPr sz="1400" b="0" i="0" u="none" strike="noStrike" cap="none">
                <a:solidFill>
                  <a:srgbClr val="262626"/>
                </a:solidFill>
                <a:latin typeface="Arial"/>
                <a:ea typeface="Arial"/>
                <a:cs typeface="Arial"/>
                <a:sym typeface="Arial"/>
              </a:defRPr>
            </a:lvl1pPr>
            <a:lvl2pPr marL="914400" marR="0" lvl="1" indent="-292100" algn="l" rtl="0">
              <a:lnSpc>
                <a:spcPct val="138461"/>
              </a:lnSpc>
              <a:spcBef>
                <a:spcPts val="500"/>
              </a:spcBef>
              <a:spcAft>
                <a:spcPts val="0"/>
              </a:spcAft>
              <a:buClr>
                <a:srgbClr val="262626"/>
              </a:buClr>
              <a:buSzPts val="1000"/>
              <a:buFont typeface="Arial"/>
              <a:buChar char="•"/>
              <a:defRPr sz="1300" b="0" i="0" u="none" strike="noStrike" cap="none">
                <a:solidFill>
                  <a:srgbClr val="262626"/>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Arial"/>
                <a:ea typeface="Arial"/>
                <a:cs typeface="Arial"/>
                <a:sym typeface="Arial"/>
              </a:defRPr>
            </a:lvl4pPr>
            <a:lvl5pPr marL="2286000" marR="0" lvl="4"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Arial"/>
                <a:ea typeface="Arial"/>
                <a:cs typeface="Arial"/>
                <a:sym typeface="Arial"/>
              </a:defRPr>
            </a:lvl5pPr>
            <a:lvl6pPr marL="2743200" marR="0" lvl="5"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Arial"/>
                <a:ea typeface="Arial"/>
                <a:cs typeface="Arial"/>
                <a:sym typeface="Arial"/>
              </a:defRPr>
            </a:lvl6pPr>
            <a:lvl7pPr marL="3200400" marR="0" lvl="6"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Arial"/>
                <a:ea typeface="Arial"/>
                <a:cs typeface="Arial"/>
                <a:sym typeface="Arial"/>
              </a:defRPr>
            </a:lvl7pPr>
            <a:lvl8pPr marL="3657600" marR="0" lvl="7"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Arial"/>
                <a:ea typeface="Arial"/>
                <a:cs typeface="Arial"/>
                <a:sym typeface="Arial"/>
              </a:defRPr>
            </a:lvl8pPr>
            <a:lvl9pPr marL="4114800" marR="0" lvl="8"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Arial"/>
                <a:ea typeface="Arial"/>
                <a:cs typeface="Arial"/>
                <a:sym typeface="Arial"/>
              </a:defRPr>
            </a:lvl9pPr>
          </a:lstStyle>
          <a:p>
            <a:endParaRPr/>
          </a:p>
        </p:txBody>
      </p:sp>
      <p:sp>
        <p:nvSpPr>
          <p:cNvPr id="103" name="Google Shape;103;g2f22629d973_1_95"/>
          <p:cNvSpPr txBox="1"/>
          <p:nvPr/>
        </p:nvSpPr>
        <p:spPr>
          <a:xfrm>
            <a:off x="6846858" y="6498001"/>
            <a:ext cx="2349600" cy="277200"/>
          </a:xfrm>
          <a:prstGeom prst="rect">
            <a:avLst/>
          </a:prstGeom>
          <a:noFill/>
          <a:ln>
            <a:noFill/>
          </a:ln>
        </p:spPr>
        <p:txBody>
          <a:bodyPr spcFirstLastPara="1" wrap="square" lIns="0" tIns="0" rIns="0" bIns="0" anchor="ctr" anchorCtr="0">
            <a:spAutoFit/>
          </a:bodyPr>
          <a:lstStyle/>
          <a:p>
            <a:pPr marL="0" lvl="0" indent="0" algn="ctr" rtl="0">
              <a:spcBef>
                <a:spcPts val="0"/>
              </a:spcBef>
              <a:spcAft>
                <a:spcPts val="0"/>
              </a:spcAft>
              <a:buClr>
                <a:schemeClr val="dk1"/>
              </a:buClr>
              <a:buSzPts val="1200"/>
              <a:buFont typeface="Arial"/>
              <a:buNone/>
            </a:pPr>
            <a:r>
              <a:rPr lang="en-US" sz="900" b="1">
                <a:solidFill>
                  <a:schemeClr val="dk1"/>
                </a:solidFill>
                <a:latin typeface="SamsungOne 400"/>
                <a:ea typeface="SamsungOne 400"/>
                <a:cs typeface="SamsungOne 400"/>
                <a:sym typeface="SamsungOne 400"/>
              </a:rPr>
              <a:t>Ph</a:t>
            </a:r>
            <a:r>
              <a:rPr lang="en-US" sz="900" b="1">
                <a:solidFill>
                  <a:schemeClr val="dk1"/>
                </a:solidFill>
                <a:latin typeface="Calibri"/>
                <a:ea typeface="Calibri"/>
                <a:cs typeface="Calibri"/>
                <a:sym typeface="Calibri"/>
              </a:rPr>
              <a:t>â</a:t>
            </a:r>
            <a:r>
              <a:rPr lang="en-US" sz="900" b="1">
                <a:solidFill>
                  <a:schemeClr val="dk1"/>
                </a:solidFill>
                <a:latin typeface="SamsungOne 400"/>
                <a:ea typeface="SamsungOne 400"/>
                <a:cs typeface="SamsungOne 400"/>
                <a:sym typeface="SamsungOne 400"/>
              </a:rPr>
              <a:t>n t</a:t>
            </a:r>
            <a:r>
              <a:rPr lang="en-US" sz="900" b="1">
                <a:solidFill>
                  <a:schemeClr val="dk1"/>
                </a:solidFill>
                <a:latin typeface="Calibri"/>
                <a:ea typeface="Calibri"/>
                <a:cs typeface="Calibri"/>
                <a:sym typeface="Calibri"/>
              </a:rPr>
              <a:t>í</a:t>
            </a:r>
            <a:r>
              <a:rPr lang="en-US" sz="900" b="1">
                <a:solidFill>
                  <a:schemeClr val="dk1"/>
                </a:solidFill>
                <a:latin typeface="SamsungOne 400"/>
                <a:ea typeface="SamsungOne 400"/>
                <a:cs typeface="SamsungOne 400"/>
                <a:sym typeface="SamsungOne 400"/>
              </a:rPr>
              <a:t>ch d</a:t>
            </a:r>
            <a:r>
              <a:rPr lang="en-US" sz="900" b="1">
                <a:solidFill>
                  <a:schemeClr val="dk1"/>
                </a:solidFill>
                <a:latin typeface="Calibri"/>
                <a:ea typeface="Calibri"/>
                <a:cs typeface="Calibri"/>
                <a:sym typeface="Calibri"/>
              </a:rPr>
              <a:t>ự</a:t>
            </a:r>
            <a:r>
              <a:rPr lang="en-US" sz="900" b="1">
                <a:solidFill>
                  <a:schemeClr val="dk1"/>
                </a:solidFill>
                <a:latin typeface="SamsungOne 400"/>
                <a:ea typeface="SamsungOne 400"/>
                <a:cs typeface="SamsungOne 400"/>
                <a:sym typeface="SamsungOne 400"/>
              </a:rPr>
              <a:t> </a:t>
            </a:r>
            <a:r>
              <a:rPr lang="en-US" sz="900" b="1">
                <a:solidFill>
                  <a:schemeClr val="dk1"/>
                </a:solidFill>
                <a:latin typeface="Calibri"/>
                <a:ea typeface="Calibri"/>
                <a:cs typeface="Calibri"/>
                <a:sym typeface="Calibri"/>
              </a:rPr>
              <a:t>đ</a:t>
            </a:r>
            <a:r>
              <a:rPr lang="en-US" sz="900" b="1">
                <a:solidFill>
                  <a:schemeClr val="dk1"/>
                </a:solidFill>
                <a:latin typeface="SamsungOne 400"/>
                <a:ea typeface="SamsungOne 400"/>
                <a:cs typeface="SamsungOne 400"/>
                <a:sym typeface="SamsungOne 400"/>
              </a:rPr>
              <a:t>o</a:t>
            </a:r>
            <a:r>
              <a:rPr lang="en-US" sz="900" b="1">
                <a:solidFill>
                  <a:schemeClr val="dk1"/>
                </a:solidFill>
                <a:latin typeface="Calibri"/>
                <a:ea typeface="Calibri"/>
                <a:cs typeface="Calibri"/>
                <a:sym typeface="Calibri"/>
              </a:rPr>
              <a:t>á</a:t>
            </a:r>
            <a:r>
              <a:rPr lang="en-US" sz="900" b="1">
                <a:solidFill>
                  <a:schemeClr val="dk1"/>
                </a:solidFill>
                <a:latin typeface="SamsungOne 400"/>
                <a:ea typeface="SamsungOne 400"/>
                <a:cs typeface="SamsungOne 400"/>
                <a:sym typeface="SamsungOne 400"/>
              </a:rPr>
              <a:t>n-Recommendation system</a:t>
            </a:r>
            <a:endParaRPr sz="900"/>
          </a:p>
        </p:txBody>
      </p:sp>
    </p:spTree>
  </p:cSld>
  <p:clrMapOvr>
    <a:masterClrMapping/>
  </p:clrMapOvr>
  <p:extLst>
    <p:ext uri="{DCECCB84-F9BA-43D5-87BE-67443E8EF086}">
      <p15:sldGuideLst xmlns:p15="http://schemas.microsoft.com/office/powerpoint/2012/main">
        <p15:guide id="1" orient="horz" pos="902">
          <p15:clr>
            <a:srgbClr val="FBAE40"/>
          </p15:clr>
        </p15:guide>
        <p15:guide id="2" pos="285">
          <p15:clr>
            <a:srgbClr val="FBAE40"/>
          </p15:clr>
        </p15:guide>
        <p15:guide id="3" pos="5955">
          <p15:clr>
            <a:srgbClr val="FBAE40"/>
          </p15:clr>
        </p15:guide>
        <p15:guide id="4" pos="329">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last" type="blank">
  <p:cSld name="BLANK">
    <p:spTree>
      <p:nvGrpSpPr>
        <p:cNvPr id="1" name="Shape 104"/>
        <p:cNvGrpSpPr/>
        <p:nvPr/>
      </p:nvGrpSpPr>
      <p:grpSpPr>
        <a:xfrm>
          <a:off x="0" y="0"/>
          <a:ext cx="0" cy="0"/>
          <a:chOff x="0" y="0"/>
          <a:chExt cx="0" cy="0"/>
        </a:xfrm>
      </p:grpSpPr>
      <p:pic>
        <p:nvPicPr>
          <p:cNvPr id="105" name="Google Shape;105;g2f22629d973_1_107"/>
          <p:cNvPicPr preferRelativeResize="0"/>
          <p:nvPr/>
        </p:nvPicPr>
        <p:blipFill rotWithShape="1">
          <a:blip r:embed="rId2">
            <a:alphaModFix/>
          </a:blip>
          <a:srcRect/>
          <a:stretch/>
        </p:blipFill>
        <p:spPr>
          <a:xfrm>
            <a:off x="2" y="4395"/>
            <a:ext cx="8040890" cy="5566770"/>
          </a:xfrm>
          <a:prstGeom prst="rect">
            <a:avLst/>
          </a:prstGeom>
          <a:noFill/>
          <a:ln>
            <a:noFill/>
          </a:ln>
        </p:spPr>
      </p:pic>
      <p:sp>
        <p:nvSpPr>
          <p:cNvPr id="106" name="Google Shape;106;g2f22629d973_1_107"/>
          <p:cNvSpPr/>
          <p:nvPr/>
        </p:nvSpPr>
        <p:spPr>
          <a:xfrm>
            <a:off x="2" y="0"/>
            <a:ext cx="9899700" cy="6858000"/>
          </a:xfrm>
          <a:prstGeom prst="rect">
            <a:avLst/>
          </a:prstGeom>
          <a:solidFill>
            <a:srgbClr val="1428A0">
              <a:alpha val="89800"/>
            </a:srgbClr>
          </a:solidFill>
          <a:ln>
            <a:noFill/>
          </a:ln>
        </p:spPr>
        <p:txBody>
          <a:bodyPr spcFirstLastPara="1" wrap="square" lIns="92300" tIns="46125" rIns="92300" bIns="46125" anchor="ctr" anchorCtr="0">
            <a:noAutofit/>
          </a:bodyPr>
          <a:lstStyle/>
          <a:p>
            <a:pPr marL="0" marR="0" lvl="0" indent="0" algn="ctr" rtl="0">
              <a:spcBef>
                <a:spcPts val="0"/>
              </a:spcBef>
              <a:spcAft>
                <a:spcPts val="0"/>
              </a:spcAft>
              <a:buNone/>
            </a:pPr>
            <a:endParaRPr sz="2000">
              <a:solidFill>
                <a:schemeClr val="lt1"/>
              </a:solidFill>
              <a:latin typeface="Arial"/>
              <a:ea typeface="Arial"/>
              <a:cs typeface="Arial"/>
              <a:sym typeface="Arial"/>
            </a:endParaRPr>
          </a:p>
        </p:txBody>
      </p:sp>
      <p:sp>
        <p:nvSpPr>
          <p:cNvPr id="107" name="Google Shape;107;g2f22629d973_1_107"/>
          <p:cNvSpPr/>
          <p:nvPr/>
        </p:nvSpPr>
        <p:spPr>
          <a:xfrm>
            <a:off x="449468" y="5677032"/>
            <a:ext cx="9000600" cy="7311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FFFFFF"/>
              </a:buClr>
              <a:buSzPts val="1000"/>
              <a:buFont typeface="Arial"/>
              <a:buNone/>
            </a:pPr>
            <a:r>
              <a:rPr lang="en-US" sz="1000" b="0" i="0" u="none" strike="noStrike" cap="none">
                <a:solidFill>
                  <a:srgbClr val="FFFFFF"/>
                </a:solidFill>
                <a:latin typeface="Arial"/>
                <a:ea typeface="Arial"/>
                <a:cs typeface="Arial"/>
                <a:sym typeface="Arial"/>
              </a:rPr>
              <a:t>ⓒ2023 SAMSUNG. All rights reserved.</a:t>
            </a:r>
            <a:endParaRPr sz="1400"/>
          </a:p>
          <a:p>
            <a:pPr marL="0" marR="0" lvl="0" indent="0" algn="l" rtl="0">
              <a:lnSpc>
                <a:spcPct val="100000"/>
              </a:lnSpc>
              <a:spcBef>
                <a:spcPts val="600"/>
              </a:spcBef>
              <a:spcAft>
                <a:spcPts val="0"/>
              </a:spcAft>
              <a:buClr>
                <a:srgbClr val="FFFFFF"/>
              </a:buClr>
              <a:buSzPts val="1000"/>
              <a:buFont typeface="Arial"/>
              <a:buNone/>
            </a:pPr>
            <a:r>
              <a:rPr lang="en-US" sz="1000" b="0" i="0" u="none" strike="noStrike" cap="none">
                <a:solidFill>
                  <a:srgbClr val="FFFFFF"/>
                </a:solidFill>
                <a:latin typeface="Arial"/>
                <a:ea typeface="Arial"/>
                <a:cs typeface="Arial"/>
                <a:sym typeface="Arial"/>
              </a:rPr>
              <a:t>Samsung Electronics Corporate Citizenship Office holds the copyright of book.</a:t>
            </a:r>
            <a:endParaRPr sz="1400"/>
          </a:p>
          <a:p>
            <a:pPr marL="0" marR="0" lvl="0" indent="0" algn="l" rtl="0">
              <a:lnSpc>
                <a:spcPct val="100000"/>
              </a:lnSpc>
              <a:spcBef>
                <a:spcPts val="300"/>
              </a:spcBef>
              <a:spcAft>
                <a:spcPts val="0"/>
              </a:spcAft>
              <a:buClr>
                <a:srgbClr val="FFFFFF"/>
              </a:buClr>
              <a:buSzPts val="1000"/>
              <a:buFont typeface="Arial"/>
              <a:buNone/>
            </a:pPr>
            <a:r>
              <a:rPr lang="en-US" sz="1000" b="0" i="0" u="none" strike="noStrike" cap="none">
                <a:solidFill>
                  <a:srgbClr val="FFFFFF"/>
                </a:solidFill>
                <a:latin typeface="Arial"/>
                <a:ea typeface="Arial"/>
                <a:cs typeface="Arial"/>
                <a:sym typeface="Arial"/>
              </a:rPr>
              <a:t>This book is a literary property protected by copyright law so reprint and reproduction without permission are prohibited. </a:t>
            </a:r>
            <a:endParaRPr sz="1400"/>
          </a:p>
          <a:p>
            <a:pPr marL="0" marR="0" lvl="0" indent="0" algn="l" rtl="0">
              <a:lnSpc>
                <a:spcPct val="100000"/>
              </a:lnSpc>
              <a:spcBef>
                <a:spcPts val="0"/>
              </a:spcBef>
              <a:spcAft>
                <a:spcPts val="0"/>
              </a:spcAft>
              <a:buClr>
                <a:srgbClr val="FFFFFF"/>
              </a:buClr>
              <a:buSzPts val="1000"/>
              <a:buFont typeface="Arial"/>
              <a:buNone/>
            </a:pPr>
            <a:r>
              <a:rPr lang="en-US" sz="1000" b="0" i="0" u="none" strike="noStrike" cap="none">
                <a:solidFill>
                  <a:srgbClr val="FFFFFF"/>
                </a:solidFill>
                <a:latin typeface="Arial"/>
                <a:ea typeface="Arial"/>
                <a:cs typeface="Arial"/>
                <a:sym typeface="Arial"/>
              </a:rPr>
              <a:t>To use this book other than the curriculum of Samsung Innovation Campus or to use the entire or part of this book, you must receive written consent from copyright holder.</a:t>
            </a:r>
            <a:endParaRPr sz="1400"/>
          </a:p>
        </p:txBody>
      </p:sp>
      <p:pic>
        <p:nvPicPr>
          <p:cNvPr id="108" name="Google Shape;108;g2f22629d973_1_107"/>
          <p:cNvPicPr preferRelativeResize="0"/>
          <p:nvPr/>
        </p:nvPicPr>
        <p:blipFill rotWithShape="1">
          <a:blip r:embed="rId3">
            <a:alphaModFix/>
          </a:blip>
          <a:srcRect/>
          <a:stretch/>
        </p:blipFill>
        <p:spPr>
          <a:xfrm>
            <a:off x="3711822" y="3022951"/>
            <a:ext cx="2011111" cy="659618"/>
          </a:xfrm>
          <a:prstGeom prst="rect">
            <a:avLst/>
          </a:prstGeom>
          <a:noFill/>
          <a:ln>
            <a:noFill/>
          </a:ln>
        </p:spPr>
      </p:pic>
      <p:sp>
        <p:nvSpPr>
          <p:cNvPr id="109" name="Google Shape;109;g2f22629d973_1_107"/>
          <p:cNvSpPr/>
          <p:nvPr/>
        </p:nvSpPr>
        <p:spPr>
          <a:xfrm>
            <a:off x="449468" y="450000"/>
            <a:ext cx="1290567" cy="198001"/>
          </a:xfrm>
          <a:custGeom>
            <a:avLst/>
            <a:gdLst/>
            <a:ahLst/>
            <a:cxnLst/>
            <a:rect l="l" t="t" r="r" b="b"/>
            <a:pathLst>
              <a:path w="2179" h="334" extrusionOk="0">
                <a:moveTo>
                  <a:pt x="83" y="91"/>
                </a:moveTo>
                <a:cubicBezTo>
                  <a:pt x="81" y="84"/>
                  <a:pt x="82" y="78"/>
                  <a:pt x="82" y="74"/>
                </a:cubicBezTo>
                <a:cubicBezTo>
                  <a:pt x="84" y="64"/>
                  <a:pt x="91" y="53"/>
                  <a:pt x="111" y="53"/>
                </a:cubicBezTo>
                <a:cubicBezTo>
                  <a:pt x="129" y="53"/>
                  <a:pt x="140" y="65"/>
                  <a:pt x="140" y="82"/>
                </a:cubicBezTo>
                <a:cubicBezTo>
                  <a:pt x="140" y="101"/>
                  <a:pt x="140" y="101"/>
                  <a:pt x="140" y="101"/>
                </a:cubicBezTo>
                <a:cubicBezTo>
                  <a:pt x="218" y="101"/>
                  <a:pt x="218" y="101"/>
                  <a:pt x="218" y="101"/>
                </a:cubicBezTo>
                <a:cubicBezTo>
                  <a:pt x="218" y="79"/>
                  <a:pt x="218" y="79"/>
                  <a:pt x="218" y="79"/>
                </a:cubicBezTo>
                <a:cubicBezTo>
                  <a:pt x="218" y="11"/>
                  <a:pt x="156" y="0"/>
                  <a:pt x="112" y="0"/>
                </a:cubicBezTo>
                <a:cubicBezTo>
                  <a:pt x="57" y="0"/>
                  <a:pt x="12" y="19"/>
                  <a:pt x="4" y="70"/>
                </a:cubicBezTo>
                <a:cubicBezTo>
                  <a:pt x="1" y="84"/>
                  <a:pt x="1" y="96"/>
                  <a:pt x="4" y="112"/>
                </a:cubicBezTo>
                <a:cubicBezTo>
                  <a:pt x="18" y="175"/>
                  <a:pt x="128" y="194"/>
                  <a:pt x="145" y="234"/>
                </a:cubicBezTo>
                <a:cubicBezTo>
                  <a:pt x="148" y="241"/>
                  <a:pt x="147" y="251"/>
                  <a:pt x="145" y="257"/>
                </a:cubicBezTo>
                <a:cubicBezTo>
                  <a:pt x="143" y="267"/>
                  <a:pt x="136" y="278"/>
                  <a:pt x="115" y="278"/>
                </a:cubicBezTo>
                <a:cubicBezTo>
                  <a:pt x="95" y="278"/>
                  <a:pt x="84" y="267"/>
                  <a:pt x="84" y="250"/>
                </a:cubicBezTo>
                <a:cubicBezTo>
                  <a:pt x="83" y="220"/>
                  <a:pt x="83" y="220"/>
                  <a:pt x="83" y="220"/>
                </a:cubicBezTo>
                <a:cubicBezTo>
                  <a:pt x="0" y="220"/>
                  <a:pt x="0" y="220"/>
                  <a:pt x="0" y="220"/>
                </a:cubicBezTo>
                <a:cubicBezTo>
                  <a:pt x="0" y="244"/>
                  <a:pt x="0" y="244"/>
                  <a:pt x="0" y="244"/>
                </a:cubicBezTo>
                <a:cubicBezTo>
                  <a:pt x="0" y="313"/>
                  <a:pt x="55" y="334"/>
                  <a:pt x="113" y="334"/>
                </a:cubicBezTo>
                <a:cubicBezTo>
                  <a:pt x="169" y="334"/>
                  <a:pt x="216" y="315"/>
                  <a:pt x="223" y="263"/>
                </a:cubicBezTo>
                <a:cubicBezTo>
                  <a:pt x="227" y="236"/>
                  <a:pt x="224" y="218"/>
                  <a:pt x="223" y="212"/>
                </a:cubicBezTo>
                <a:cubicBezTo>
                  <a:pt x="210" y="146"/>
                  <a:pt x="92" y="127"/>
                  <a:pt x="83" y="91"/>
                </a:cubicBezTo>
                <a:moveTo>
                  <a:pt x="1096" y="91"/>
                </a:moveTo>
                <a:cubicBezTo>
                  <a:pt x="1094" y="85"/>
                  <a:pt x="1095" y="79"/>
                  <a:pt x="1096" y="75"/>
                </a:cubicBezTo>
                <a:cubicBezTo>
                  <a:pt x="1098" y="65"/>
                  <a:pt x="1104" y="54"/>
                  <a:pt x="1124" y="54"/>
                </a:cubicBezTo>
                <a:cubicBezTo>
                  <a:pt x="1142" y="54"/>
                  <a:pt x="1152" y="66"/>
                  <a:pt x="1152" y="82"/>
                </a:cubicBezTo>
                <a:cubicBezTo>
                  <a:pt x="1152" y="102"/>
                  <a:pt x="1152" y="102"/>
                  <a:pt x="1152" y="102"/>
                </a:cubicBezTo>
                <a:cubicBezTo>
                  <a:pt x="1229" y="102"/>
                  <a:pt x="1229" y="102"/>
                  <a:pt x="1229" y="102"/>
                </a:cubicBezTo>
                <a:cubicBezTo>
                  <a:pt x="1229" y="80"/>
                  <a:pt x="1229" y="80"/>
                  <a:pt x="1229" y="80"/>
                </a:cubicBezTo>
                <a:cubicBezTo>
                  <a:pt x="1229" y="13"/>
                  <a:pt x="1169" y="2"/>
                  <a:pt x="1125" y="2"/>
                </a:cubicBezTo>
                <a:cubicBezTo>
                  <a:pt x="1070" y="2"/>
                  <a:pt x="1026" y="20"/>
                  <a:pt x="1017" y="71"/>
                </a:cubicBezTo>
                <a:cubicBezTo>
                  <a:pt x="1015" y="84"/>
                  <a:pt x="1015" y="97"/>
                  <a:pt x="1018" y="112"/>
                </a:cubicBezTo>
                <a:cubicBezTo>
                  <a:pt x="1032" y="175"/>
                  <a:pt x="1141" y="193"/>
                  <a:pt x="1157" y="233"/>
                </a:cubicBezTo>
                <a:cubicBezTo>
                  <a:pt x="1160" y="241"/>
                  <a:pt x="1159" y="250"/>
                  <a:pt x="1158" y="256"/>
                </a:cubicBezTo>
                <a:cubicBezTo>
                  <a:pt x="1155" y="267"/>
                  <a:pt x="1148" y="277"/>
                  <a:pt x="1128" y="277"/>
                </a:cubicBezTo>
                <a:cubicBezTo>
                  <a:pt x="1108" y="277"/>
                  <a:pt x="1097" y="266"/>
                  <a:pt x="1097" y="249"/>
                </a:cubicBezTo>
                <a:cubicBezTo>
                  <a:pt x="1097" y="219"/>
                  <a:pt x="1097" y="219"/>
                  <a:pt x="1097" y="219"/>
                </a:cubicBezTo>
                <a:cubicBezTo>
                  <a:pt x="1014" y="219"/>
                  <a:pt x="1014" y="219"/>
                  <a:pt x="1014" y="219"/>
                </a:cubicBezTo>
                <a:cubicBezTo>
                  <a:pt x="1014" y="243"/>
                  <a:pt x="1014" y="243"/>
                  <a:pt x="1014" y="243"/>
                </a:cubicBezTo>
                <a:cubicBezTo>
                  <a:pt x="1014" y="312"/>
                  <a:pt x="1068" y="332"/>
                  <a:pt x="1126" y="332"/>
                </a:cubicBezTo>
                <a:cubicBezTo>
                  <a:pt x="1182" y="332"/>
                  <a:pt x="1228" y="313"/>
                  <a:pt x="1235" y="262"/>
                </a:cubicBezTo>
                <a:cubicBezTo>
                  <a:pt x="1238" y="235"/>
                  <a:pt x="1236" y="218"/>
                  <a:pt x="1234" y="211"/>
                </a:cubicBezTo>
                <a:cubicBezTo>
                  <a:pt x="1221" y="147"/>
                  <a:pt x="1105" y="127"/>
                  <a:pt x="1096" y="91"/>
                </a:cubicBezTo>
                <a:moveTo>
                  <a:pt x="1803" y="261"/>
                </a:moveTo>
                <a:cubicBezTo>
                  <a:pt x="1730" y="10"/>
                  <a:pt x="1730" y="10"/>
                  <a:pt x="1730" y="10"/>
                </a:cubicBezTo>
                <a:cubicBezTo>
                  <a:pt x="1614" y="10"/>
                  <a:pt x="1614" y="10"/>
                  <a:pt x="1614" y="10"/>
                </a:cubicBezTo>
                <a:cubicBezTo>
                  <a:pt x="1614" y="319"/>
                  <a:pt x="1614" y="319"/>
                  <a:pt x="1614" y="319"/>
                </a:cubicBezTo>
                <a:cubicBezTo>
                  <a:pt x="1691" y="319"/>
                  <a:pt x="1691" y="319"/>
                  <a:pt x="1691" y="319"/>
                </a:cubicBezTo>
                <a:cubicBezTo>
                  <a:pt x="1686" y="60"/>
                  <a:pt x="1686" y="60"/>
                  <a:pt x="1686" y="60"/>
                </a:cubicBezTo>
                <a:cubicBezTo>
                  <a:pt x="1765" y="319"/>
                  <a:pt x="1765" y="319"/>
                  <a:pt x="1765" y="319"/>
                </a:cubicBezTo>
                <a:cubicBezTo>
                  <a:pt x="1876" y="319"/>
                  <a:pt x="1876" y="319"/>
                  <a:pt x="1876" y="319"/>
                </a:cubicBezTo>
                <a:cubicBezTo>
                  <a:pt x="1876" y="10"/>
                  <a:pt x="1876" y="10"/>
                  <a:pt x="1876" y="10"/>
                </a:cubicBezTo>
                <a:cubicBezTo>
                  <a:pt x="1799" y="10"/>
                  <a:pt x="1799" y="10"/>
                  <a:pt x="1799" y="10"/>
                </a:cubicBezTo>
                <a:lnTo>
                  <a:pt x="1803" y="261"/>
                </a:lnTo>
                <a:close/>
                <a:moveTo>
                  <a:pt x="333" y="10"/>
                </a:moveTo>
                <a:cubicBezTo>
                  <a:pt x="276" y="322"/>
                  <a:pt x="276" y="322"/>
                  <a:pt x="276" y="322"/>
                </a:cubicBezTo>
                <a:cubicBezTo>
                  <a:pt x="360" y="322"/>
                  <a:pt x="360" y="322"/>
                  <a:pt x="360" y="322"/>
                </a:cubicBezTo>
                <a:cubicBezTo>
                  <a:pt x="403" y="33"/>
                  <a:pt x="403" y="33"/>
                  <a:pt x="403" y="33"/>
                </a:cubicBezTo>
                <a:cubicBezTo>
                  <a:pt x="446" y="322"/>
                  <a:pt x="446" y="322"/>
                  <a:pt x="446" y="322"/>
                </a:cubicBezTo>
                <a:cubicBezTo>
                  <a:pt x="529" y="322"/>
                  <a:pt x="529" y="322"/>
                  <a:pt x="529" y="322"/>
                </a:cubicBezTo>
                <a:cubicBezTo>
                  <a:pt x="472" y="10"/>
                  <a:pt x="472" y="10"/>
                  <a:pt x="472" y="10"/>
                </a:cubicBezTo>
                <a:lnTo>
                  <a:pt x="333" y="10"/>
                </a:lnTo>
                <a:close/>
                <a:moveTo>
                  <a:pt x="804" y="10"/>
                </a:moveTo>
                <a:cubicBezTo>
                  <a:pt x="765" y="254"/>
                  <a:pt x="765" y="254"/>
                  <a:pt x="765" y="254"/>
                </a:cubicBezTo>
                <a:cubicBezTo>
                  <a:pt x="725" y="10"/>
                  <a:pt x="725" y="10"/>
                  <a:pt x="725" y="10"/>
                </a:cubicBezTo>
                <a:cubicBezTo>
                  <a:pt x="598" y="10"/>
                  <a:pt x="598" y="10"/>
                  <a:pt x="598" y="10"/>
                </a:cubicBezTo>
                <a:cubicBezTo>
                  <a:pt x="592" y="322"/>
                  <a:pt x="592" y="322"/>
                  <a:pt x="592" y="322"/>
                </a:cubicBezTo>
                <a:cubicBezTo>
                  <a:pt x="669" y="322"/>
                  <a:pt x="669" y="322"/>
                  <a:pt x="669" y="322"/>
                </a:cubicBezTo>
                <a:cubicBezTo>
                  <a:pt x="671" y="33"/>
                  <a:pt x="671" y="33"/>
                  <a:pt x="671" y="33"/>
                </a:cubicBezTo>
                <a:cubicBezTo>
                  <a:pt x="725" y="322"/>
                  <a:pt x="725" y="322"/>
                  <a:pt x="725" y="322"/>
                </a:cubicBezTo>
                <a:cubicBezTo>
                  <a:pt x="804" y="322"/>
                  <a:pt x="804" y="322"/>
                  <a:pt x="804" y="322"/>
                </a:cubicBezTo>
                <a:cubicBezTo>
                  <a:pt x="858" y="33"/>
                  <a:pt x="858" y="33"/>
                  <a:pt x="858" y="33"/>
                </a:cubicBezTo>
                <a:cubicBezTo>
                  <a:pt x="860" y="322"/>
                  <a:pt x="860" y="322"/>
                  <a:pt x="860" y="322"/>
                </a:cubicBezTo>
                <a:cubicBezTo>
                  <a:pt x="938" y="322"/>
                  <a:pt x="938" y="322"/>
                  <a:pt x="938" y="322"/>
                </a:cubicBezTo>
                <a:cubicBezTo>
                  <a:pt x="931" y="10"/>
                  <a:pt x="931" y="10"/>
                  <a:pt x="931" y="10"/>
                </a:cubicBezTo>
                <a:lnTo>
                  <a:pt x="804" y="10"/>
                </a:lnTo>
                <a:close/>
                <a:moveTo>
                  <a:pt x="1528" y="10"/>
                </a:moveTo>
                <a:cubicBezTo>
                  <a:pt x="1449" y="10"/>
                  <a:pt x="1449" y="10"/>
                  <a:pt x="1449" y="10"/>
                </a:cubicBezTo>
                <a:cubicBezTo>
                  <a:pt x="1449" y="241"/>
                  <a:pt x="1449" y="241"/>
                  <a:pt x="1449" y="241"/>
                </a:cubicBezTo>
                <a:cubicBezTo>
                  <a:pt x="1449" y="245"/>
                  <a:pt x="1449" y="249"/>
                  <a:pt x="1448" y="253"/>
                </a:cubicBezTo>
                <a:cubicBezTo>
                  <a:pt x="1447" y="260"/>
                  <a:pt x="1440" y="275"/>
                  <a:pt x="1418" y="275"/>
                </a:cubicBezTo>
                <a:cubicBezTo>
                  <a:pt x="1397" y="275"/>
                  <a:pt x="1390" y="260"/>
                  <a:pt x="1389" y="253"/>
                </a:cubicBezTo>
                <a:cubicBezTo>
                  <a:pt x="1388" y="249"/>
                  <a:pt x="1388" y="245"/>
                  <a:pt x="1388" y="241"/>
                </a:cubicBezTo>
                <a:cubicBezTo>
                  <a:pt x="1388" y="10"/>
                  <a:pt x="1388" y="10"/>
                  <a:pt x="1388" y="10"/>
                </a:cubicBezTo>
                <a:cubicBezTo>
                  <a:pt x="1309" y="10"/>
                  <a:pt x="1309" y="10"/>
                  <a:pt x="1309" y="10"/>
                </a:cubicBezTo>
                <a:cubicBezTo>
                  <a:pt x="1309" y="234"/>
                  <a:pt x="1309" y="234"/>
                  <a:pt x="1309" y="234"/>
                </a:cubicBezTo>
                <a:cubicBezTo>
                  <a:pt x="1309" y="239"/>
                  <a:pt x="1309" y="251"/>
                  <a:pt x="1310" y="254"/>
                </a:cubicBezTo>
                <a:cubicBezTo>
                  <a:pt x="1315" y="312"/>
                  <a:pt x="1361" y="331"/>
                  <a:pt x="1418" y="331"/>
                </a:cubicBezTo>
                <a:cubicBezTo>
                  <a:pt x="1476" y="331"/>
                  <a:pt x="1522" y="312"/>
                  <a:pt x="1527" y="254"/>
                </a:cubicBezTo>
                <a:cubicBezTo>
                  <a:pt x="1528" y="251"/>
                  <a:pt x="1528" y="239"/>
                  <a:pt x="1528" y="234"/>
                </a:cubicBezTo>
                <a:lnTo>
                  <a:pt x="1528" y="10"/>
                </a:lnTo>
                <a:close/>
                <a:moveTo>
                  <a:pt x="2069" y="147"/>
                </a:moveTo>
                <a:cubicBezTo>
                  <a:pt x="2069" y="192"/>
                  <a:pt x="2069" y="192"/>
                  <a:pt x="2069" y="192"/>
                </a:cubicBezTo>
                <a:cubicBezTo>
                  <a:pt x="2101" y="192"/>
                  <a:pt x="2101" y="192"/>
                  <a:pt x="2101" y="192"/>
                </a:cubicBezTo>
                <a:cubicBezTo>
                  <a:pt x="2101" y="237"/>
                  <a:pt x="2101" y="237"/>
                  <a:pt x="2101" y="237"/>
                </a:cubicBezTo>
                <a:cubicBezTo>
                  <a:pt x="2101" y="241"/>
                  <a:pt x="2101" y="246"/>
                  <a:pt x="2100" y="249"/>
                </a:cubicBezTo>
                <a:cubicBezTo>
                  <a:pt x="2099" y="258"/>
                  <a:pt x="2091" y="272"/>
                  <a:pt x="2068" y="272"/>
                </a:cubicBezTo>
                <a:cubicBezTo>
                  <a:pt x="2045" y="272"/>
                  <a:pt x="2038" y="258"/>
                  <a:pt x="2036" y="249"/>
                </a:cubicBezTo>
                <a:cubicBezTo>
                  <a:pt x="2036" y="246"/>
                  <a:pt x="2035" y="241"/>
                  <a:pt x="2035" y="237"/>
                </a:cubicBezTo>
                <a:cubicBezTo>
                  <a:pt x="2035" y="95"/>
                  <a:pt x="2035" y="95"/>
                  <a:pt x="2035" y="95"/>
                </a:cubicBezTo>
                <a:cubicBezTo>
                  <a:pt x="2035" y="90"/>
                  <a:pt x="2036" y="85"/>
                  <a:pt x="2037" y="80"/>
                </a:cubicBezTo>
                <a:cubicBezTo>
                  <a:pt x="2038" y="73"/>
                  <a:pt x="2045" y="58"/>
                  <a:pt x="2068" y="58"/>
                </a:cubicBezTo>
                <a:cubicBezTo>
                  <a:pt x="2092" y="58"/>
                  <a:pt x="2098" y="74"/>
                  <a:pt x="2099" y="80"/>
                </a:cubicBezTo>
                <a:cubicBezTo>
                  <a:pt x="2100" y="85"/>
                  <a:pt x="2100" y="92"/>
                  <a:pt x="2100" y="92"/>
                </a:cubicBezTo>
                <a:cubicBezTo>
                  <a:pt x="2100" y="110"/>
                  <a:pt x="2100" y="110"/>
                  <a:pt x="2100" y="110"/>
                </a:cubicBezTo>
                <a:cubicBezTo>
                  <a:pt x="2178" y="110"/>
                  <a:pt x="2178" y="110"/>
                  <a:pt x="2178" y="110"/>
                </a:cubicBezTo>
                <a:cubicBezTo>
                  <a:pt x="2178" y="99"/>
                  <a:pt x="2178" y="99"/>
                  <a:pt x="2178" y="99"/>
                </a:cubicBezTo>
                <a:cubicBezTo>
                  <a:pt x="2178" y="99"/>
                  <a:pt x="2179" y="89"/>
                  <a:pt x="2178" y="79"/>
                </a:cubicBezTo>
                <a:cubicBezTo>
                  <a:pt x="2172" y="20"/>
                  <a:pt x="2124" y="2"/>
                  <a:pt x="2068" y="2"/>
                </a:cubicBezTo>
                <a:cubicBezTo>
                  <a:pt x="2013" y="2"/>
                  <a:pt x="1966" y="21"/>
                  <a:pt x="1959" y="79"/>
                </a:cubicBezTo>
                <a:cubicBezTo>
                  <a:pt x="1958" y="84"/>
                  <a:pt x="1958" y="94"/>
                  <a:pt x="1958" y="99"/>
                </a:cubicBezTo>
                <a:cubicBezTo>
                  <a:pt x="1958" y="230"/>
                  <a:pt x="1958" y="230"/>
                  <a:pt x="1958" y="230"/>
                </a:cubicBezTo>
                <a:cubicBezTo>
                  <a:pt x="1958" y="236"/>
                  <a:pt x="1958" y="241"/>
                  <a:pt x="1959" y="251"/>
                </a:cubicBezTo>
                <a:cubicBezTo>
                  <a:pt x="1964" y="308"/>
                  <a:pt x="2013" y="328"/>
                  <a:pt x="2068" y="328"/>
                </a:cubicBezTo>
                <a:cubicBezTo>
                  <a:pt x="2124" y="328"/>
                  <a:pt x="2173" y="308"/>
                  <a:pt x="2178" y="251"/>
                </a:cubicBezTo>
                <a:cubicBezTo>
                  <a:pt x="2179" y="241"/>
                  <a:pt x="2179" y="236"/>
                  <a:pt x="2179" y="230"/>
                </a:cubicBezTo>
                <a:cubicBezTo>
                  <a:pt x="2179" y="147"/>
                  <a:pt x="2179" y="147"/>
                  <a:pt x="2179" y="147"/>
                </a:cubicBezTo>
                <a:lnTo>
                  <a:pt x="2069" y="147"/>
                </a:lnTo>
                <a:close/>
              </a:path>
            </a:pathLst>
          </a:custGeom>
          <a:solidFill>
            <a:schemeClr val="lt1"/>
          </a:solidFill>
          <a:ln>
            <a:noFill/>
          </a:ln>
        </p:spPr>
        <p:txBody>
          <a:bodyPr spcFirstLastPara="1" wrap="square" lIns="92300" tIns="46125" rIns="92300" bIns="46125" anchor="t" anchorCtr="0">
            <a:noAutofit/>
          </a:bodyPr>
          <a:lstStyle/>
          <a:p>
            <a:pPr marL="0" marR="0" lvl="0" indent="0" algn="l" rtl="0">
              <a:lnSpc>
                <a:spcPct val="100000"/>
              </a:lnSpc>
              <a:spcBef>
                <a:spcPts val="0"/>
              </a:spcBef>
              <a:spcAft>
                <a:spcPts val="0"/>
              </a:spcAft>
              <a:buClr>
                <a:schemeClr val="dk1"/>
              </a:buClr>
              <a:buSzPts val="2000"/>
              <a:buFont typeface="Arial"/>
              <a:buNone/>
            </a:pPr>
            <a:endParaRPr sz="2000">
              <a:solidFill>
                <a:schemeClr val="dk1"/>
              </a:solidFill>
              <a:latin typeface="Arial"/>
              <a:ea typeface="Arial"/>
              <a:cs typeface="Arial"/>
              <a:sym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110"/>
        <p:cNvGrpSpPr/>
        <p:nvPr/>
      </p:nvGrpSpPr>
      <p:grpSpPr>
        <a:xfrm>
          <a:off x="0" y="0"/>
          <a:ext cx="0" cy="0"/>
          <a:chOff x="0" y="0"/>
          <a:chExt cx="0" cy="0"/>
        </a:xfrm>
      </p:grpSpPr>
      <p:cxnSp>
        <p:nvCxnSpPr>
          <p:cNvPr id="111" name="Google Shape;111;g2f22629d973_1_113"/>
          <p:cNvCxnSpPr/>
          <p:nvPr/>
        </p:nvCxnSpPr>
        <p:spPr>
          <a:xfrm>
            <a:off x="449468" y="6424935"/>
            <a:ext cx="9000600" cy="0"/>
          </a:xfrm>
          <a:prstGeom prst="straightConnector1">
            <a:avLst/>
          </a:prstGeom>
          <a:noFill/>
          <a:ln w="9525" cap="flat" cmpd="sng">
            <a:solidFill>
              <a:srgbClr val="BFBFBF"/>
            </a:solidFill>
            <a:prstDash val="solid"/>
            <a:miter lim="800000"/>
            <a:headEnd type="none" w="sm" len="sm"/>
            <a:tailEnd type="none" w="sm" len="sm"/>
          </a:ln>
        </p:spPr>
      </p:cxnSp>
      <p:sp>
        <p:nvSpPr>
          <p:cNvPr id="112" name="Google Shape;112;g2f22629d973_1_113"/>
          <p:cNvSpPr txBox="1"/>
          <p:nvPr/>
        </p:nvSpPr>
        <p:spPr>
          <a:xfrm>
            <a:off x="8836343" y="6498001"/>
            <a:ext cx="613800" cy="138600"/>
          </a:xfrm>
          <a:prstGeom prst="rect">
            <a:avLst/>
          </a:prstGeom>
          <a:noFill/>
          <a:ln>
            <a:noFill/>
          </a:ln>
        </p:spPr>
        <p:txBody>
          <a:bodyPr spcFirstLastPara="1" wrap="square" lIns="0" tIns="0" rIns="0" bIns="0" anchor="ctr" anchorCtr="0">
            <a:spAutoFit/>
          </a:bodyPr>
          <a:lstStyle/>
          <a:p>
            <a:pPr marL="0" marR="0" lvl="0" indent="0" algn="r" rtl="0">
              <a:lnSpc>
                <a:spcPct val="100000"/>
              </a:lnSpc>
              <a:spcBef>
                <a:spcPts val="0"/>
              </a:spcBef>
              <a:spcAft>
                <a:spcPts val="0"/>
              </a:spcAft>
              <a:buClr>
                <a:srgbClr val="7F7F7F"/>
              </a:buClr>
              <a:buSzPts val="900"/>
              <a:buFont typeface="Arial"/>
              <a:buNone/>
            </a:pPr>
            <a:fld id="{00000000-1234-1234-1234-123412341234}" type="slidenum">
              <a:rPr lang="en-US" sz="900">
                <a:solidFill>
                  <a:srgbClr val="7F7F7F"/>
                </a:solidFill>
                <a:latin typeface="Arial"/>
                <a:ea typeface="Arial"/>
                <a:cs typeface="Arial"/>
                <a:sym typeface="Arial"/>
              </a:rPr>
              <a:t>‹#›</a:t>
            </a:fld>
            <a:endParaRPr sz="900">
              <a:solidFill>
                <a:srgbClr val="7F7F7F"/>
              </a:solidFill>
              <a:latin typeface="Arial"/>
              <a:ea typeface="Arial"/>
              <a:cs typeface="Arial"/>
              <a:sym typeface="Arial"/>
            </a:endParaRPr>
          </a:p>
        </p:txBody>
      </p:sp>
      <p:sp>
        <p:nvSpPr>
          <p:cNvPr id="113" name="Google Shape;113;g2f22629d973_1_113"/>
          <p:cNvSpPr/>
          <p:nvPr/>
        </p:nvSpPr>
        <p:spPr>
          <a:xfrm>
            <a:off x="449468" y="6498001"/>
            <a:ext cx="2888700" cy="1692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US" sz="1200" b="0">
                <a:solidFill>
                  <a:srgbClr val="7F7F7F"/>
                </a:solidFill>
                <a:latin typeface="Arial"/>
                <a:ea typeface="Arial"/>
                <a:cs typeface="Arial"/>
                <a:sym typeface="Arial"/>
              </a:rPr>
              <a:t>Samsung Innovation Campus</a:t>
            </a:r>
            <a:endParaRPr sz="1400"/>
          </a:p>
        </p:txBody>
      </p:sp>
      <p:sp>
        <p:nvSpPr>
          <p:cNvPr id="114" name="Google Shape;114;g2f22629d973_1_113"/>
          <p:cNvSpPr txBox="1"/>
          <p:nvPr/>
        </p:nvSpPr>
        <p:spPr>
          <a:xfrm>
            <a:off x="6846858" y="6498001"/>
            <a:ext cx="2349600" cy="277200"/>
          </a:xfrm>
          <a:prstGeom prst="rect">
            <a:avLst/>
          </a:prstGeom>
          <a:noFill/>
          <a:ln>
            <a:noFill/>
          </a:ln>
        </p:spPr>
        <p:txBody>
          <a:bodyPr spcFirstLastPara="1" wrap="square" lIns="0" tIns="0" rIns="0" bIns="0" anchor="ctr" anchorCtr="0">
            <a:spAutoFit/>
          </a:bodyPr>
          <a:lstStyle/>
          <a:p>
            <a:pPr marL="0" lvl="0" indent="0" algn="ctr" rtl="0">
              <a:spcBef>
                <a:spcPts val="0"/>
              </a:spcBef>
              <a:spcAft>
                <a:spcPts val="0"/>
              </a:spcAft>
              <a:buClr>
                <a:schemeClr val="dk1"/>
              </a:buClr>
              <a:buSzPts val="1200"/>
              <a:buFont typeface="Arial"/>
              <a:buNone/>
            </a:pPr>
            <a:r>
              <a:rPr lang="en-US" sz="900" b="1">
                <a:solidFill>
                  <a:schemeClr val="dk1"/>
                </a:solidFill>
                <a:latin typeface="SamsungOne 400"/>
                <a:ea typeface="SamsungOne 400"/>
                <a:cs typeface="SamsungOne 400"/>
                <a:sym typeface="SamsungOne 400"/>
              </a:rPr>
              <a:t>Ph</a:t>
            </a:r>
            <a:r>
              <a:rPr lang="en-US" sz="900" b="1">
                <a:solidFill>
                  <a:schemeClr val="dk1"/>
                </a:solidFill>
                <a:latin typeface="Calibri"/>
                <a:ea typeface="Calibri"/>
                <a:cs typeface="Calibri"/>
                <a:sym typeface="Calibri"/>
              </a:rPr>
              <a:t>â</a:t>
            </a:r>
            <a:r>
              <a:rPr lang="en-US" sz="900" b="1">
                <a:solidFill>
                  <a:schemeClr val="dk1"/>
                </a:solidFill>
                <a:latin typeface="SamsungOne 400"/>
                <a:ea typeface="SamsungOne 400"/>
                <a:cs typeface="SamsungOne 400"/>
                <a:sym typeface="SamsungOne 400"/>
              </a:rPr>
              <a:t>n t</a:t>
            </a:r>
            <a:r>
              <a:rPr lang="en-US" sz="900" b="1">
                <a:solidFill>
                  <a:schemeClr val="dk1"/>
                </a:solidFill>
                <a:latin typeface="Calibri"/>
                <a:ea typeface="Calibri"/>
                <a:cs typeface="Calibri"/>
                <a:sym typeface="Calibri"/>
              </a:rPr>
              <a:t>í</a:t>
            </a:r>
            <a:r>
              <a:rPr lang="en-US" sz="900" b="1">
                <a:solidFill>
                  <a:schemeClr val="dk1"/>
                </a:solidFill>
                <a:latin typeface="SamsungOne 400"/>
                <a:ea typeface="SamsungOne 400"/>
                <a:cs typeface="SamsungOne 400"/>
                <a:sym typeface="SamsungOne 400"/>
              </a:rPr>
              <a:t>ch d</a:t>
            </a:r>
            <a:r>
              <a:rPr lang="en-US" sz="900" b="1">
                <a:solidFill>
                  <a:schemeClr val="dk1"/>
                </a:solidFill>
                <a:latin typeface="Calibri"/>
                <a:ea typeface="Calibri"/>
                <a:cs typeface="Calibri"/>
                <a:sym typeface="Calibri"/>
              </a:rPr>
              <a:t>ự</a:t>
            </a:r>
            <a:r>
              <a:rPr lang="en-US" sz="900" b="1">
                <a:solidFill>
                  <a:schemeClr val="dk1"/>
                </a:solidFill>
                <a:latin typeface="SamsungOne 400"/>
                <a:ea typeface="SamsungOne 400"/>
                <a:cs typeface="SamsungOne 400"/>
                <a:sym typeface="SamsungOne 400"/>
              </a:rPr>
              <a:t> </a:t>
            </a:r>
            <a:r>
              <a:rPr lang="en-US" sz="900" b="1">
                <a:solidFill>
                  <a:schemeClr val="dk1"/>
                </a:solidFill>
                <a:latin typeface="Calibri"/>
                <a:ea typeface="Calibri"/>
                <a:cs typeface="Calibri"/>
                <a:sym typeface="Calibri"/>
              </a:rPr>
              <a:t>đ</a:t>
            </a:r>
            <a:r>
              <a:rPr lang="en-US" sz="900" b="1">
                <a:solidFill>
                  <a:schemeClr val="dk1"/>
                </a:solidFill>
                <a:latin typeface="SamsungOne 400"/>
                <a:ea typeface="SamsungOne 400"/>
                <a:cs typeface="SamsungOne 400"/>
                <a:sym typeface="SamsungOne 400"/>
              </a:rPr>
              <a:t>o</a:t>
            </a:r>
            <a:r>
              <a:rPr lang="en-US" sz="900" b="1">
                <a:solidFill>
                  <a:schemeClr val="dk1"/>
                </a:solidFill>
                <a:latin typeface="Calibri"/>
                <a:ea typeface="Calibri"/>
                <a:cs typeface="Calibri"/>
                <a:sym typeface="Calibri"/>
              </a:rPr>
              <a:t>á</a:t>
            </a:r>
            <a:r>
              <a:rPr lang="en-US" sz="900" b="1">
                <a:solidFill>
                  <a:schemeClr val="dk1"/>
                </a:solidFill>
                <a:latin typeface="SamsungOne 400"/>
                <a:ea typeface="SamsungOne 400"/>
                <a:cs typeface="SamsungOne 400"/>
                <a:sym typeface="SamsungOne 400"/>
              </a:rPr>
              <a:t>n-Recommendation system</a:t>
            </a:r>
            <a:endParaRPr sz="900"/>
          </a:p>
        </p:txBody>
      </p:sp>
    </p:spTree>
  </p:cSld>
  <p:clrMapOvr>
    <a:masterClrMapping/>
  </p:clrMapOvr>
  <p:extLst>
    <p:ext uri="{DCECCB84-F9BA-43D5-87BE-67443E8EF086}">
      <p15:sldGuideLst xmlns:p15="http://schemas.microsoft.com/office/powerpoint/2012/main">
        <p15:guide id="1" pos="285">
          <p15:clr>
            <a:srgbClr val="FBAE40"/>
          </p15:clr>
        </p15:guide>
        <p15:guide id="2" pos="5955">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2_Table of Contents2">
  <p:cSld name="2_Table of Contents2">
    <p:spTree>
      <p:nvGrpSpPr>
        <p:cNvPr id="1" name="Shape 115"/>
        <p:cNvGrpSpPr/>
        <p:nvPr/>
      </p:nvGrpSpPr>
      <p:grpSpPr>
        <a:xfrm>
          <a:off x="0" y="0"/>
          <a:ext cx="0" cy="0"/>
          <a:chOff x="0" y="0"/>
          <a:chExt cx="0" cy="0"/>
        </a:xfrm>
      </p:grpSpPr>
      <p:pic>
        <p:nvPicPr>
          <p:cNvPr id="116" name="Google Shape;116;g2f22629d973_1_118"/>
          <p:cNvPicPr preferRelativeResize="0"/>
          <p:nvPr/>
        </p:nvPicPr>
        <p:blipFill rotWithShape="1">
          <a:blip r:embed="rId2">
            <a:alphaModFix/>
          </a:blip>
          <a:srcRect/>
          <a:stretch/>
        </p:blipFill>
        <p:spPr>
          <a:xfrm>
            <a:off x="-1588" y="0"/>
            <a:ext cx="9902826" cy="6857999"/>
          </a:xfrm>
          <a:prstGeom prst="rect">
            <a:avLst/>
          </a:prstGeom>
          <a:noFill/>
          <a:ln>
            <a:noFill/>
          </a:ln>
        </p:spPr>
      </p:pic>
      <p:cxnSp>
        <p:nvCxnSpPr>
          <p:cNvPr id="117" name="Google Shape;117;g2f22629d973_1_118"/>
          <p:cNvCxnSpPr/>
          <p:nvPr/>
        </p:nvCxnSpPr>
        <p:spPr>
          <a:xfrm>
            <a:off x="449468" y="6424935"/>
            <a:ext cx="9000600" cy="0"/>
          </a:xfrm>
          <a:prstGeom prst="straightConnector1">
            <a:avLst/>
          </a:prstGeom>
          <a:noFill/>
          <a:ln w="9525" cap="flat" cmpd="sng">
            <a:solidFill>
              <a:srgbClr val="BFBFBF"/>
            </a:solidFill>
            <a:prstDash val="solid"/>
            <a:miter lim="800000"/>
            <a:headEnd type="none" w="sm" len="sm"/>
            <a:tailEnd type="none" w="sm" len="sm"/>
          </a:ln>
        </p:spPr>
      </p:cxnSp>
      <p:sp>
        <p:nvSpPr>
          <p:cNvPr id="118" name="Google Shape;118;g2f22629d973_1_118"/>
          <p:cNvSpPr txBox="1"/>
          <p:nvPr/>
        </p:nvSpPr>
        <p:spPr>
          <a:xfrm>
            <a:off x="8836343" y="6498001"/>
            <a:ext cx="613800" cy="138600"/>
          </a:xfrm>
          <a:prstGeom prst="rect">
            <a:avLst/>
          </a:prstGeom>
          <a:noFill/>
          <a:ln>
            <a:noFill/>
          </a:ln>
        </p:spPr>
        <p:txBody>
          <a:bodyPr spcFirstLastPara="1" wrap="square" lIns="0" tIns="0" rIns="0" bIns="0" anchor="ctr" anchorCtr="0">
            <a:spAutoFit/>
          </a:bodyPr>
          <a:lstStyle/>
          <a:p>
            <a:pPr marL="0" marR="0" lvl="0" indent="0" algn="r" rtl="0">
              <a:lnSpc>
                <a:spcPct val="100000"/>
              </a:lnSpc>
              <a:spcBef>
                <a:spcPts val="0"/>
              </a:spcBef>
              <a:spcAft>
                <a:spcPts val="0"/>
              </a:spcAft>
              <a:buClr>
                <a:srgbClr val="7F7F7F"/>
              </a:buClr>
              <a:buSzPts val="900"/>
              <a:buFont typeface="Arial"/>
              <a:buNone/>
            </a:pPr>
            <a:fld id="{00000000-1234-1234-1234-123412341234}" type="slidenum">
              <a:rPr lang="en-US" sz="900">
                <a:solidFill>
                  <a:srgbClr val="7F7F7F"/>
                </a:solidFill>
                <a:latin typeface="Arial"/>
                <a:ea typeface="Arial"/>
                <a:cs typeface="Arial"/>
                <a:sym typeface="Arial"/>
              </a:rPr>
              <a:t>‹#›</a:t>
            </a:fld>
            <a:endParaRPr sz="900">
              <a:solidFill>
                <a:srgbClr val="7F7F7F"/>
              </a:solidFill>
              <a:latin typeface="Arial"/>
              <a:ea typeface="Arial"/>
              <a:cs typeface="Arial"/>
              <a:sym typeface="Arial"/>
            </a:endParaRPr>
          </a:p>
        </p:txBody>
      </p:sp>
      <p:sp>
        <p:nvSpPr>
          <p:cNvPr id="119" name="Google Shape;119;g2f22629d973_1_118"/>
          <p:cNvSpPr/>
          <p:nvPr/>
        </p:nvSpPr>
        <p:spPr>
          <a:xfrm>
            <a:off x="449468" y="6498001"/>
            <a:ext cx="2888700" cy="1692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US" sz="1200" b="0">
                <a:solidFill>
                  <a:srgbClr val="7F7F7F"/>
                </a:solidFill>
                <a:latin typeface="Arial"/>
                <a:ea typeface="Arial"/>
                <a:cs typeface="Arial"/>
                <a:sym typeface="Arial"/>
              </a:rPr>
              <a:t>Samsung Innovation Campus</a:t>
            </a:r>
            <a:endParaRPr sz="1400"/>
          </a:p>
        </p:txBody>
      </p:sp>
      <p:sp>
        <p:nvSpPr>
          <p:cNvPr id="120" name="Google Shape;120;g2f22629d973_1_118"/>
          <p:cNvSpPr/>
          <p:nvPr/>
        </p:nvSpPr>
        <p:spPr>
          <a:xfrm>
            <a:off x="990000" y="4157757"/>
            <a:ext cx="2641800" cy="323100"/>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2100">
                <a:solidFill>
                  <a:srgbClr val="1428A0"/>
                </a:solidFill>
                <a:latin typeface="Arial"/>
                <a:ea typeface="Arial"/>
                <a:cs typeface="Arial"/>
                <a:sym typeface="Arial"/>
              </a:rPr>
              <a:t>Big Data Course</a:t>
            </a:r>
            <a:endParaRPr sz="2100">
              <a:solidFill>
                <a:srgbClr val="1428A0"/>
              </a:solidFill>
              <a:latin typeface="Arial"/>
              <a:ea typeface="Arial"/>
              <a:cs typeface="Arial"/>
              <a:sym typeface="Arial"/>
            </a:endParaRPr>
          </a:p>
        </p:txBody>
      </p:sp>
      <p:sp>
        <p:nvSpPr>
          <p:cNvPr id="121" name="Google Shape;121;g2f22629d973_1_118"/>
          <p:cNvSpPr/>
          <p:nvPr/>
        </p:nvSpPr>
        <p:spPr>
          <a:xfrm>
            <a:off x="720000" y="2095275"/>
            <a:ext cx="60000" cy="1759500"/>
          </a:xfrm>
          <a:prstGeom prst="rect">
            <a:avLst/>
          </a:prstGeom>
          <a:solidFill>
            <a:srgbClr val="1428A0"/>
          </a:solidFill>
          <a:ln>
            <a:noFill/>
          </a:ln>
        </p:spPr>
        <p:txBody>
          <a:bodyPr spcFirstLastPara="1" wrap="square" lIns="92300" tIns="46125" rIns="92300" bIns="46125" anchor="ctr" anchorCtr="0">
            <a:noAutofit/>
          </a:bodyPr>
          <a:lstStyle/>
          <a:p>
            <a:pPr marL="0" marR="0" lvl="0" indent="0" algn="ctr" rtl="0">
              <a:spcBef>
                <a:spcPts val="0"/>
              </a:spcBef>
              <a:spcAft>
                <a:spcPts val="0"/>
              </a:spcAft>
              <a:buNone/>
            </a:pPr>
            <a:endParaRPr sz="1900">
              <a:solidFill>
                <a:srgbClr val="FFFFFF"/>
              </a:solidFill>
              <a:latin typeface="Calibri"/>
              <a:ea typeface="Calibri"/>
              <a:cs typeface="Calibri"/>
              <a:sym typeface="Calibri"/>
            </a:endParaRPr>
          </a:p>
        </p:txBody>
      </p:sp>
      <p:sp>
        <p:nvSpPr>
          <p:cNvPr id="122" name="Google Shape;122;g2f22629d973_1_118"/>
          <p:cNvSpPr/>
          <p:nvPr/>
        </p:nvSpPr>
        <p:spPr>
          <a:xfrm>
            <a:off x="720000" y="4157757"/>
            <a:ext cx="60000" cy="323100"/>
          </a:xfrm>
          <a:prstGeom prst="rect">
            <a:avLst/>
          </a:prstGeom>
          <a:solidFill>
            <a:srgbClr val="1428A0"/>
          </a:solidFill>
          <a:ln>
            <a:noFill/>
          </a:ln>
        </p:spPr>
        <p:txBody>
          <a:bodyPr spcFirstLastPara="1" wrap="square" lIns="92300" tIns="46125" rIns="92300" bIns="46125" anchor="ctr" anchorCtr="0">
            <a:noAutofit/>
          </a:bodyPr>
          <a:lstStyle/>
          <a:p>
            <a:pPr marL="0" marR="0" lvl="0" indent="0" algn="ctr" rtl="0">
              <a:spcBef>
                <a:spcPts val="0"/>
              </a:spcBef>
              <a:spcAft>
                <a:spcPts val="0"/>
              </a:spcAft>
              <a:buNone/>
            </a:pPr>
            <a:endParaRPr sz="1900">
              <a:solidFill>
                <a:srgbClr val="FFFFFF"/>
              </a:solidFill>
              <a:latin typeface="Calibri"/>
              <a:ea typeface="Calibri"/>
              <a:cs typeface="Calibri"/>
              <a:sym typeface="Calibri"/>
            </a:endParaRPr>
          </a:p>
        </p:txBody>
      </p:sp>
      <p:sp>
        <p:nvSpPr>
          <p:cNvPr id="123" name="Google Shape;123;g2f22629d973_1_118"/>
          <p:cNvSpPr txBox="1">
            <a:spLocks noGrp="1"/>
          </p:cNvSpPr>
          <p:nvPr>
            <p:ph type="title"/>
          </p:nvPr>
        </p:nvSpPr>
        <p:spPr>
          <a:xfrm>
            <a:off x="990000" y="2095275"/>
            <a:ext cx="5220900" cy="1354500"/>
          </a:xfrm>
          <a:prstGeom prst="rect">
            <a:avLst/>
          </a:prstGeom>
          <a:noFill/>
          <a:ln>
            <a:noFill/>
          </a:ln>
        </p:spPr>
        <p:txBody>
          <a:bodyPr spcFirstLastPara="1" wrap="square" lIns="0" tIns="0" rIns="0" bIns="0" anchor="t" anchorCtr="0">
            <a:spAutoFit/>
          </a:bodyPr>
          <a:lstStyle>
            <a:lvl1pPr marR="0" lvl="0" algn="l" rtl="0">
              <a:lnSpc>
                <a:spcPct val="100000"/>
              </a:lnSpc>
              <a:spcBef>
                <a:spcPts val="0"/>
              </a:spcBef>
              <a:spcAft>
                <a:spcPts val="0"/>
              </a:spcAft>
              <a:buClr>
                <a:schemeClr val="dk1"/>
              </a:buClr>
              <a:buSzPts val="4400"/>
              <a:buFont typeface="Arial"/>
              <a:buNone/>
              <a:defRPr sz="4400" b="0" i="0" u="none" strike="noStrike" cap="none">
                <a:solidFill>
                  <a:schemeClr val="dk1"/>
                </a:solidFill>
                <a:latin typeface="Arial"/>
                <a:ea typeface="Arial"/>
                <a:cs typeface="Arial"/>
                <a:sym typeface="Arial"/>
              </a:defRPr>
            </a:lvl1pPr>
            <a:lvl2pPr lvl="1" rtl="0">
              <a:spcBef>
                <a:spcPts val="0"/>
              </a:spcBef>
              <a:spcAft>
                <a:spcPts val="0"/>
              </a:spcAft>
              <a:buSzPts val="1400"/>
              <a:buNone/>
              <a:defRPr sz="1900">
                <a:solidFill>
                  <a:schemeClr val="lt1"/>
                </a:solidFill>
                <a:latin typeface="Arial"/>
                <a:ea typeface="Arial"/>
                <a:cs typeface="Arial"/>
                <a:sym typeface="Arial"/>
              </a:defRPr>
            </a:lvl2pPr>
            <a:lvl3pPr lvl="2" rtl="0">
              <a:spcBef>
                <a:spcPts val="0"/>
              </a:spcBef>
              <a:spcAft>
                <a:spcPts val="0"/>
              </a:spcAft>
              <a:buSzPts val="1400"/>
              <a:buNone/>
              <a:defRPr sz="1900">
                <a:solidFill>
                  <a:schemeClr val="lt1"/>
                </a:solidFill>
                <a:latin typeface="Arial"/>
                <a:ea typeface="Arial"/>
                <a:cs typeface="Arial"/>
                <a:sym typeface="Arial"/>
              </a:defRPr>
            </a:lvl3pPr>
            <a:lvl4pPr lvl="3" rtl="0">
              <a:spcBef>
                <a:spcPts val="0"/>
              </a:spcBef>
              <a:spcAft>
                <a:spcPts val="0"/>
              </a:spcAft>
              <a:buSzPts val="1400"/>
              <a:buNone/>
              <a:defRPr sz="1900">
                <a:solidFill>
                  <a:schemeClr val="lt1"/>
                </a:solidFill>
                <a:latin typeface="Arial"/>
                <a:ea typeface="Arial"/>
                <a:cs typeface="Arial"/>
                <a:sym typeface="Arial"/>
              </a:defRPr>
            </a:lvl4pPr>
            <a:lvl5pPr lvl="4" rtl="0">
              <a:spcBef>
                <a:spcPts val="0"/>
              </a:spcBef>
              <a:spcAft>
                <a:spcPts val="0"/>
              </a:spcAft>
              <a:buSzPts val="1400"/>
              <a:buNone/>
              <a:defRPr sz="1900">
                <a:solidFill>
                  <a:schemeClr val="lt1"/>
                </a:solidFill>
                <a:latin typeface="Arial"/>
                <a:ea typeface="Arial"/>
                <a:cs typeface="Arial"/>
                <a:sym typeface="Arial"/>
              </a:defRPr>
            </a:lvl5pPr>
            <a:lvl6pPr lvl="5" rtl="0">
              <a:spcBef>
                <a:spcPts val="0"/>
              </a:spcBef>
              <a:spcAft>
                <a:spcPts val="0"/>
              </a:spcAft>
              <a:buSzPts val="1400"/>
              <a:buNone/>
              <a:defRPr sz="1900">
                <a:solidFill>
                  <a:schemeClr val="lt1"/>
                </a:solidFill>
                <a:latin typeface="Arial"/>
                <a:ea typeface="Arial"/>
                <a:cs typeface="Arial"/>
                <a:sym typeface="Arial"/>
              </a:defRPr>
            </a:lvl6pPr>
            <a:lvl7pPr lvl="6" rtl="0">
              <a:spcBef>
                <a:spcPts val="0"/>
              </a:spcBef>
              <a:spcAft>
                <a:spcPts val="0"/>
              </a:spcAft>
              <a:buSzPts val="1400"/>
              <a:buNone/>
              <a:defRPr sz="1900">
                <a:solidFill>
                  <a:schemeClr val="lt1"/>
                </a:solidFill>
                <a:latin typeface="Arial"/>
                <a:ea typeface="Arial"/>
                <a:cs typeface="Arial"/>
                <a:sym typeface="Arial"/>
              </a:defRPr>
            </a:lvl7pPr>
            <a:lvl8pPr lvl="7" rtl="0">
              <a:spcBef>
                <a:spcPts val="0"/>
              </a:spcBef>
              <a:spcAft>
                <a:spcPts val="0"/>
              </a:spcAft>
              <a:buSzPts val="1400"/>
              <a:buNone/>
              <a:defRPr sz="1900">
                <a:solidFill>
                  <a:schemeClr val="lt1"/>
                </a:solidFill>
                <a:latin typeface="Arial"/>
                <a:ea typeface="Arial"/>
                <a:cs typeface="Arial"/>
                <a:sym typeface="Arial"/>
              </a:defRPr>
            </a:lvl8pPr>
            <a:lvl9pPr lvl="8" rtl="0">
              <a:spcBef>
                <a:spcPts val="0"/>
              </a:spcBef>
              <a:spcAft>
                <a:spcPts val="0"/>
              </a:spcAft>
              <a:buSzPts val="1400"/>
              <a:buNone/>
              <a:defRPr sz="1900">
                <a:solidFill>
                  <a:schemeClr val="lt1"/>
                </a:solidFill>
                <a:latin typeface="Arial"/>
                <a:ea typeface="Arial"/>
                <a:cs typeface="Arial"/>
                <a:sym typeface="Arial"/>
              </a:defRPr>
            </a:lvl9pPr>
          </a:lstStyle>
          <a:p>
            <a:endParaRPr/>
          </a:p>
        </p:txBody>
      </p:sp>
      <p:sp>
        <p:nvSpPr>
          <p:cNvPr id="124" name="Google Shape;124;g2f22629d973_1_118"/>
          <p:cNvSpPr txBox="1">
            <a:spLocks noGrp="1"/>
          </p:cNvSpPr>
          <p:nvPr>
            <p:ph type="body" idx="1"/>
          </p:nvPr>
        </p:nvSpPr>
        <p:spPr>
          <a:xfrm>
            <a:off x="990000" y="3577645"/>
            <a:ext cx="6837900" cy="276900"/>
          </a:xfrm>
          <a:prstGeom prst="rect">
            <a:avLst/>
          </a:prstGeom>
          <a:noFill/>
          <a:ln>
            <a:noFill/>
          </a:ln>
        </p:spPr>
        <p:txBody>
          <a:bodyPr spcFirstLastPara="1" wrap="square" lIns="0" tIns="0" rIns="0" bIns="0" anchor="t" anchorCtr="0">
            <a:spAutoFit/>
          </a:bodyPr>
          <a:lstStyle>
            <a:lvl1pPr marL="457200" marR="0" lvl="0" indent="-228600" algn="l" rtl="0">
              <a:lnSpc>
                <a:spcPct val="100000"/>
              </a:lnSpc>
              <a:spcBef>
                <a:spcPts val="0"/>
              </a:spcBef>
              <a:spcAft>
                <a:spcPts val="0"/>
              </a:spcAft>
              <a:buClr>
                <a:srgbClr val="7F7F7F"/>
              </a:buClr>
              <a:buSzPts val="1900"/>
              <a:buFont typeface="Arial"/>
              <a:buNone/>
              <a:defRPr sz="1900" b="0" i="0" u="none" strike="noStrike" cap="none">
                <a:solidFill>
                  <a:srgbClr val="7F7F7F"/>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Arial"/>
                <a:ea typeface="Arial"/>
                <a:cs typeface="Arial"/>
                <a:sym typeface="Arial"/>
              </a:defRPr>
            </a:lvl4pPr>
            <a:lvl5pPr marL="2286000" marR="0" lvl="4"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Arial"/>
                <a:ea typeface="Arial"/>
                <a:cs typeface="Arial"/>
                <a:sym typeface="Arial"/>
              </a:defRPr>
            </a:lvl5pPr>
            <a:lvl6pPr marL="2743200" marR="0" lvl="5"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Arial"/>
                <a:ea typeface="Arial"/>
                <a:cs typeface="Arial"/>
                <a:sym typeface="Arial"/>
              </a:defRPr>
            </a:lvl6pPr>
            <a:lvl7pPr marL="3200400" marR="0" lvl="6"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Arial"/>
                <a:ea typeface="Arial"/>
                <a:cs typeface="Arial"/>
                <a:sym typeface="Arial"/>
              </a:defRPr>
            </a:lvl7pPr>
            <a:lvl8pPr marL="3657600" marR="0" lvl="7"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Arial"/>
                <a:ea typeface="Arial"/>
                <a:cs typeface="Arial"/>
                <a:sym typeface="Arial"/>
              </a:defRPr>
            </a:lvl8pPr>
            <a:lvl9pPr marL="4114800" marR="0" lvl="8"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Arial"/>
                <a:ea typeface="Arial"/>
                <a:cs typeface="Arial"/>
                <a:sym typeface="Arial"/>
              </a:defRPr>
            </a:lvl9pPr>
          </a:lstStyle>
          <a:p>
            <a:endParaRPr/>
          </a:p>
        </p:txBody>
      </p:sp>
    </p:spTree>
  </p:cSld>
  <p:clrMapOvr>
    <a:masterClrMapping/>
  </p:clrMapOvr>
  <p:extLst>
    <p:ext uri="{DCECCB84-F9BA-43D5-87BE-67443E8EF086}">
      <p15:sldGuideLst xmlns:p15="http://schemas.microsoft.com/office/powerpoint/2012/main">
        <p15:guide id="1" orient="horz" pos="2614">
          <p15:clr>
            <a:srgbClr val="FBAE40"/>
          </p15:clr>
        </p15:guide>
        <p15:guide id="2" pos="443">
          <p15:clr>
            <a:srgbClr val="FBAE40"/>
          </p15:clr>
        </p15:guide>
        <p15:guide id="3" pos="5955">
          <p15:clr>
            <a:srgbClr val="FBAE40"/>
          </p15:clr>
        </p15:guide>
        <p15:guide id="4" pos="609">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3_Table of Contents">
  <p:cSld name="3_Table of Contents">
    <p:spTree>
      <p:nvGrpSpPr>
        <p:cNvPr id="1" name="Shape 125"/>
        <p:cNvGrpSpPr/>
        <p:nvPr/>
      </p:nvGrpSpPr>
      <p:grpSpPr>
        <a:xfrm>
          <a:off x="0" y="0"/>
          <a:ext cx="0" cy="0"/>
          <a:chOff x="0" y="0"/>
          <a:chExt cx="0" cy="0"/>
        </a:xfrm>
      </p:grpSpPr>
      <p:pic>
        <p:nvPicPr>
          <p:cNvPr id="126" name="Google Shape;126;g2f22629d973_1_128"/>
          <p:cNvPicPr preferRelativeResize="0"/>
          <p:nvPr/>
        </p:nvPicPr>
        <p:blipFill rotWithShape="1">
          <a:blip r:embed="rId2">
            <a:alphaModFix/>
          </a:blip>
          <a:srcRect/>
          <a:stretch/>
        </p:blipFill>
        <p:spPr>
          <a:xfrm>
            <a:off x="0" y="0"/>
            <a:ext cx="9902826" cy="6857999"/>
          </a:xfrm>
          <a:prstGeom prst="rect">
            <a:avLst/>
          </a:prstGeom>
          <a:noFill/>
          <a:ln>
            <a:noFill/>
          </a:ln>
        </p:spPr>
      </p:pic>
      <p:cxnSp>
        <p:nvCxnSpPr>
          <p:cNvPr id="127" name="Google Shape;127;g2f22629d973_1_128"/>
          <p:cNvCxnSpPr/>
          <p:nvPr/>
        </p:nvCxnSpPr>
        <p:spPr>
          <a:xfrm>
            <a:off x="449468" y="6424935"/>
            <a:ext cx="9000600" cy="0"/>
          </a:xfrm>
          <a:prstGeom prst="straightConnector1">
            <a:avLst/>
          </a:prstGeom>
          <a:noFill/>
          <a:ln w="9525" cap="flat" cmpd="sng">
            <a:solidFill>
              <a:srgbClr val="BFBFBF"/>
            </a:solidFill>
            <a:prstDash val="solid"/>
            <a:miter lim="800000"/>
            <a:headEnd type="none" w="sm" len="sm"/>
            <a:tailEnd type="none" w="sm" len="sm"/>
          </a:ln>
        </p:spPr>
      </p:cxnSp>
      <p:sp>
        <p:nvSpPr>
          <p:cNvPr id="128" name="Google Shape;128;g2f22629d973_1_128"/>
          <p:cNvSpPr txBox="1"/>
          <p:nvPr/>
        </p:nvSpPr>
        <p:spPr>
          <a:xfrm>
            <a:off x="8836343" y="6498001"/>
            <a:ext cx="613800" cy="138600"/>
          </a:xfrm>
          <a:prstGeom prst="rect">
            <a:avLst/>
          </a:prstGeom>
          <a:noFill/>
          <a:ln>
            <a:noFill/>
          </a:ln>
        </p:spPr>
        <p:txBody>
          <a:bodyPr spcFirstLastPara="1" wrap="square" lIns="0" tIns="0" rIns="0" bIns="0" anchor="ctr" anchorCtr="0">
            <a:spAutoFit/>
          </a:bodyPr>
          <a:lstStyle/>
          <a:p>
            <a:pPr marL="0" marR="0" lvl="0" indent="0" algn="r" rtl="0">
              <a:lnSpc>
                <a:spcPct val="100000"/>
              </a:lnSpc>
              <a:spcBef>
                <a:spcPts val="0"/>
              </a:spcBef>
              <a:spcAft>
                <a:spcPts val="0"/>
              </a:spcAft>
              <a:buClr>
                <a:srgbClr val="7F7F7F"/>
              </a:buClr>
              <a:buSzPts val="900"/>
              <a:buFont typeface="Arial"/>
              <a:buNone/>
            </a:pPr>
            <a:fld id="{00000000-1234-1234-1234-123412341234}" type="slidenum">
              <a:rPr lang="en-US" sz="900">
                <a:solidFill>
                  <a:srgbClr val="7F7F7F"/>
                </a:solidFill>
                <a:latin typeface="Arial"/>
                <a:ea typeface="Arial"/>
                <a:cs typeface="Arial"/>
                <a:sym typeface="Arial"/>
              </a:rPr>
              <a:t>‹#›</a:t>
            </a:fld>
            <a:endParaRPr sz="900">
              <a:solidFill>
                <a:srgbClr val="7F7F7F"/>
              </a:solidFill>
              <a:latin typeface="Arial"/>
              <a:ea typeface="Arial"/>
              <a:cs typeface="Arial"/>
              <a:sym typeface="Arial"/>
            </a:endParaRPr>
          </a:p>
        </p:txBody>
      </p:sp>
      <p:sp>
        <p:nvSpPr>
          <p:cNvPr id="129" name="Google Shape;129;g2f22629d973_1_128"/>
          <p:cNvSpPr/>
          <p:nvPr/>
        </p:nvSpPr>
        <p:spPr>
          <a:xfrm>
            <a:off x="449468" y="6498001"/>
            <a:ext cx="2888700" cy="1692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US" sz="1200" b="0">
                <a:solidFill>
                  <a:srgbClr val="7F7F7F"/>
                </a:solidFill>
                <a:latin typeface="Arial"/>
                <a:ea typeface="Arial"/>
                <a:cs typeface="Arial"/>
                <a:sym typeface="Arial"/>
              </a:rPr>
              <a:t>Samsung Innovation Campus</a:t>
            </a:r>
            <a:endParaRPr sz="1400"/>
          </a:p>
        </p:txBody>
      </p:sp>
      <p:sp>
        <p:nvSpPr>
          <p:cNvPr id="130" name="Google Shape;130;g2f22629d973_1_128"/>
          <p:cNvSpPr txBox="1"/>
          <p:nvPr/>
        </p:nvSpPr>
        <p:spPr>
          <a:xfrm>
            <a:off x="6846858" y="6498001"/>
            <a:ext cx="2349600" cy="277200"/>
          </a:xfrm>
          <a:prstGeom prst="rect">
            <a:avLst/>
          </a:prstGeom>
          <a:noFill/>
          <a:ln>
            <a:noFill/>
          </a:ln>
        </p:spPr>
        <p:txBody>
          <a:bodyPr spcFirstLastPara="1" wrap="square" lIns="0" tIns="0" rIns="0" bIns="0" anchor="ctr" anchorCtr="0">
            <a:spAutoFit/>
          </a:bodyPr>
          <a:lstStyle/>
          <a:p>
            <a:pPr marL="0" lvl="0" indent="0" algn="ctr" rtl="0">
              <a:spcBef>
                <a:spcPts val="0"/>
              </a:spcBef>
              <a:spcAft>
                <a:spcPts val="0"/>
              </a:spcAft>
              <a:buClr>
                <a:schemeClr val="dk1"/>
              </a:buClr>
              <a:buSzPts val="1200"/>
              <a:buFont typeface="Arial"/>
              <a:buNone/>
            </a:pPr>
            <a:r>
              <a:rPr lang="en-US" sz="900" b="1">
                <a:solidFill>
                  <a:schemeClr val="dk1"/>
                </a:solidFill>
                <a:latin typeface="SamsungOne 400"/>
                <a:ea typeface="SamsungOne 400"/>
                <a:cs typeface="SamsungOne 400"/>
                <a:sym typeface="SamsungOne 400"/>
              </a:rPr>
              <a:t>Ph</a:t>
            </a:r>
            <a:r>
              <a:rPr lang="en-US" sz="900" b="1">
                <a:solidFill>
                  <a:schemeClr val="dk1"/>
                </a:solidFill>
                <a:latin typeface="Calibri"/>
                <a:ea typeface="Calibri"/>
                <a:cs typeface="Calibri"/>
                <a:sym typeface="Calibri"/>
              </a:rPr>
              <a:t>â</a:t>
            </a:r>
            <a:r>
              <a:rPr lang="en-US" sz="900" b="1">
                <a:solidFill>
                  <a:schemeClr val="dk1"/>
                </a:solidFill>
                <a:latin typeface="SamsungOne 400"/>
                <a:ea typeface="SamsungOne 400"/>
                <a:cs typeface="SamsungOne 400"/>
                <a:sym typeface="SamsungOne 400"/>
              </a:rPr>
              <a:t>n t</a:t>
            </a:r>
            <a:r>
              <a:rPr lang="en-US" sz="900" b="1">
                <a:solidFill>
                  <a:schemeClr val="dk1"/>
                </a:solidFill>
                <a:latin typeface="Calibri"/>
                <a:ea typeface="Calibri"/>
                <a:cs typeface="Calibri"/>
                <a:sym typeface="Calibri"/>
              </a:rPr>
              <a:t>í</a:t>
            </a:r>
            <a:r>
              <a:rPr lang="en-US" sz="900" b="1">
                <a:solidFill>
                  <a:schemeClr val="dk1"/>
                </a:solidFill>
                <a:latin typeface="SamsungOne 400"/>
                <a:ea typeface="SamsungOne 400"/>
                <a:cs typeface="SamsungOne 400"/>
                <a:sym typeface="SamsungOne 400"/>
              </a:rPr>
              <a:t>ch d</a:t>
            </a:r>
            <a:r>
              <a:rPr lang="en-US" sz="900" b="1">
                <a:solidFill>
                  <a:schemeClr val="dk1"/>
                </a:solidFill>
                <a:latin typeface="Calibri"/>
                <a:ea typeface="Calibri"/>
                <a:cs typeface="Calibri"/>
                <a:sym typeface="Calibri"/>
              </a:rPr>
              <a:t>ự</a:t>
            </a:r>
            <a:r>
              <a:rPr lang="en-US" sz="900" b="1">
                <a:solidFill>
                  <a:schemeClr val="dk1"/>
                </a:solidFill>
                <a:latin typeface="SamsungOne 400"/>
                <a:ea typeface="SamsungOne 400"/>
                <a:cs typeface="SamsungOne 400"/>
                <a:sym typeface="SamsungOne 400"/>
              </a:rPr>
              <a:t> </a:t>
            </a:r>
            <a:r>
              <a:rPr lang="en-US" sz="900" b="1">
                <a:solidFill>
                  <a:schemeClr val="dk1"/>
                </a:solidFill>
                <a:latin typeface="Calibri"/>
                <a:ea typeface="Calibri"/>
                <a:cs typeface="Calibri"/>
                <a:sym typeface="Calibri"/>
              </a:rPr>
              <a:t>đ</a:t>
            </a:r>
            <a:r>
              <a:rPr lang="en-US" sz="900" b="1">
                <a:solidFill>
                  <a:schemeClr val="dk1"/>
                </a:solidFill>
                <a:latin typeface="SamsungOne 400"/>
                <a:ea typeface="SamsungOne 400"/>
                <a:cs typeface="SamsungOne 400"/>
                <a:sym typeface="SamsungOne 400"/>
              </a:rPr>
              <a:t>o</a:t>
            </a:r>
            <a:r>
              <a:rPr lang="en-US" sz="900" b="1">
                <a:solidFill>
                  <a:schemeClr val="dk1"/>
                </a:solidFill>
                <a:latin typeface="Calibri"/>
                <a:ea typeface="Calibri"/>
                <a:cs typeface="Calibri"/>
                <a:sym typeface="Calibri"/>
              </a:rPr>
              <a:t>á</a:t>
            </a:r>
            <a:r>
              <a:rPr lang="en-US" sz="900" b="1">
                <a:solidFill>
                  <a:schemeClr val="dk1"/>
                </a:solidFill>
                <a:latin typeface="SamsungOne 400"/>
                <a:ea typeface="SamsungOne 400"/>
                <a:cs typeface="SamsungOne 400"/>
                <a:sym typeface="SamsungOne 400"/>
              </a:rPr>
              <a:t>n-Recommendation system</a:t>
            </a:r>
            <a:endParaRPr sz="900"/>
          </a:p>
        </p:txBody>
      </p:sp>
    </p:spTree>
  </p:cSld>
  <p:clrMapOvr>
    <a:masterClrMapping/>
  </p:clrMapOvr>
  <p:extLst>
    <p:ext uri="{DCECCB84-F9BA-43D5-87BE-67443E8EF086}">
      <p15:sldGuideLst xmlns:p15="http://schemas.microsoft.com/office/powerpoint/2012/main">
        <p15:guide id="1" orient="horz" pos="902">
          <p15:clr>
            <a:srgbClr val="FBAE40"/>
          </p15:clr>
        </p15:guide>
        <p15:guide id="2" pos="285">
          <p15:clr>
            <a:srgbClr val="FBAE40"/>
          </p15:clr>
        </p15:guide>
        <p15:guide id="3" pos="5955">
          <p15:clr>
            <a:srgbClr val="FBAE40"/>
          </p15:clr>
        </p15:guide>
        <p15:guide id="4" pos="329">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1_Table of Contents">
  <p:cSld name="1_Table of Contents">
    <p:spTree>
      <p:nvGrpSpPr>
        <p:cNvPr id="1" name="Shape 131"/>
        <p:cNvGrpSpPr/>
        <p:nvPr/>
      </p:nvGrpSpPr>
      <p:grpSpPr>
        <a:xfrm>
          <a:off x="0" y="0"/>
          <a:ext cx="0" cy="0"/>
          <a:chOff x="0" y="0"/>
          <a:chExt cx="0" cy="0"/>
        </a:xfrm>
      </p:grpSpPr>
      <p:pic>
        <p:nvPicPr>
          <p:cNvPr id="132" name="Google Shape;132;g2f22629d973_1_134"/>
          <p:cNvPicPr preferRelativeResize="0"/>
          <p:nvPr/>
        </p:nvPicPr>
        <p:blipFill rotWithShape="1">
          <a:blip r:embed="rId2">
            <a:alphaModFix/>
          </a:blip>
          <a:srcRect/>
          <a:stretch/>
        </p:blipFill>
        <p:spPr>
          <a:xfrm>
            <a:off x="0" y="0"/>
            <a:ext cx="9902826" cy="6857999"/>
          </a:xfrm>
          <a:prstGeom prst="rect">
            <a:avLst/>
          </a:prstGeom>
          <a:noFill/>
          <a:ln>
            <a:noFill/>
          </a:ln>
        </p:spPr>
      </p:pic>
      <p:cxnSp>
        <p:nvCxnSpPr>
          <p:cNvPr id="133" name="Google Shape;133;g2f22629d973_1_134"/>
          <p:cNvCxnSpPr/>
          <p:nvPr/>
        </p:nvCxnSpPr>
        <p:spPr>
          <a:xfrm>
            <a:off x="449468" y="6424935"/>
            <a:ext cx="9000600" cy="0"/>
          </a:xfrm>
          <a:prstGeom prst="straightConnector1">
            <a:avLst/>
          </a:prstGeom>
          <a:noFill/>
          <a:ln w="9525" cap="flat" cmpd="sng">
            <a:solidFill>
              <a:srgbClr val="BFBFBF"/>
            </a:solidFill>
            <a:prstDash val="solid"/>
            <a:miter lim="800000"/>
            <a:headEnd type="none" w="sm" len="sm"/>
            <a:tailEnd type="none" w="sm" len="sm"/>
          </a:ln>
        </p:spPr>
      </p:cxnSp>
      <p:sp>
        <p:nvSpPr>
          <p:cNvPr id="134" name="Google Shape;134;g2f22629d973_1_134"/>
          <p:cNvSpPr txBox="1"/>
          <p:nvPr/>
        </p:nvSpPr>
        <p:spPr>
          <a:xfrm>
            <a:off x="8836343" y="6498001"/>
            <a:ext cx="613800" cy="138600"/>
          </a:xfrm>
          <a:prstGeom prst="rect">
            <a:avLst/>
          </a:prstGeom>
          <a:noFill/>
          <a:ln>
            <a:noFill/>
          </a:ln>
        </p:spPr>
        <p:txBody>
          <a:bodyPr spcFirstLastPara="1" wrap="square" lIns="0" tIns="0" rIns="0" bIns="0" anchor="ctr" anchorCtr="0">
            <a:spAutoFit/>
          </a:bodyPr>
          <a:lstStyle/>
          <a:p>
            <a:pPr marL="0" marR="0" lvl="0" indent="0" algn="r" rtl="0">
              <a:lnSpc>
                <a:spcPct val="100000"/>
              </a:lnSpc>
              <a:spcBef>
                <a:spcPts val="0"/>
              </a:spcBef>
              <a:spcAft>
                <a:spcPts val="0"/>
              </a:spcAft>
              <a:buClr>
                <a:srgbClr val="7F7F7F"/>
              </a:buClr>
              <a:buSzPts val="900"/>
              <a:buFont typeface="Arial"/>
              <a:buNone/>
            </a:pPr>
            <a:fld id="{00000000-1234-1234-1234-123412341234}" type="slidenum">
              <a:rPr lang="en-US" sz="900">
                <a:solidFill>
                  <a:srgbClr val="7F7F7F"/>
                </a:solidFill>
                <a:latin typeface="Arial"/>
                <a:ea typeface="Arial"/>
                <a:cs typeface="Arial"/>
                <a:sym typeface="Arial"/>
              </a:rPr>
              <a:t>‹#›</a:t>
            </a:fld>
            <a:endParaRPr sz="900">
              <a:solidFill>
                <a:srgbClr val="7F7F7F"/>
              </a:solidFill>
              <a:latin typeface="Arial"/>
              <a:ea typeface="Arial"/>
              <a:cs typeface="Arial"/>
              <a:sym typeface="Arial"/>
            </a:endParaRPr>
          </a:p>
        </p:txBody>
      </p:sp>
      <p:sp>
        <p:nvSpPr>
          <p:cNvPr id="135" name="Google Shape;135;g2f22629d973_1_134"/>
          <p:cNvSpPr/>
          <p:nvPr/>
        </p:nvSpPr>
        <p:spPr>
          <a:xfrm>
            <a:off x="449468" y="6498001"/>
            <a:ext cx="2888700" cy="1692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US" sz="1200" b="0">
                <a:solidFill>
                  <a:srgbClr val="7F7F7F"/>
                </a:solidFill>
                <a:latin typeface="Arial"/>
                <a:ea typeface="Arial"/>
                <a:cs typeface="Arial"/>
                <a:sym typeface="Arial"/>
              </a:rPr>
              <a:t>Samsung Innovation Campus</a:t>
            </a:r>
            <a:endParaRPr sz="1400"/>
          </a:p>
        </p:txBody>
      </p:sp>
      <p:sp>
        <p:nvSpPr>
          <p:cNvPr id="136" name="Google Shape;136;g2f22629d973_1_134"/>
          <p:cNvSpPr txBox="1"/>
          <p:nvPr/>
        </p:nvSpPr>
        <p:spPr>
          <a:xfrm>
            <a:off x="6846858" y="6498001"/>
            <a:ext cx="2349600" cy="277200"/>
          </a:xfrm>
          <a:prstGeom prst="rect">
            <a:avLst/>
          </a:prstGeom>
          <a:noFill/>
          <a:ln>
            <a:noFill/>
          </a:ln>
        </p:spPr>
        <p:txBody>
          <a:bodyPr spcFirstLastPara="1" wrap="square" lIns="0" tIns="0" rIns="0" bIns="0" anchor="ctr" anchorCtr="0">
            <a:spAutoFit/>
          </a:bodyPr>
          <a:lstStyle/>
          <a:p>
            <a:pPr marL="0" lvl="0" indent="0" algn="ctr" rtl="0">
              <a:spcBef>
                <a:spcPts val="0"/>
              </a:spcBef>
              <a:spcAft>
                <a:spcPts val="0"/>
              </a:spcAft>
              <a:buClr>
                <a:schemeClr val="dk1"/>
              </a:buClr>
              <a:buSzPts val="1200"/>
              <a:buFont typeface="Arial"/>
              <a:buNone/>
            </a:pPr>
            <a:r>
              <a:rPr lang="en-US" sz="900" b="1">
                <a:solidFill>
                  <a:schemeClr val="dk1"/>
                </a:solidFill>
                <a:latin typeface="SamsungOne 400"/>
                <a:ea typeface="SamsungOne 400"/>
                <a:cs typeface="SamsungOne 400"/>
                <a:sym typeface="SamsungOne 400"/>
              </a:rPr>
              <a:t>Ph</a:t>
            </a:r>
            <a:r>
              <a:rPr lang="en-US" sz="900" b="1">
                <a:solidFill>
                  <a:schemeClr val="dk1"/>
                </a:solidFill>
                <a:latin typeface="Calibri"/>
                <a:ea typeface="Calibri"/>
                <a:cs typeface="Calibri"/>
                <a:sym typeface="Calibri"/>
              </a:rPr>
              <a:t>â</a:t>
            </a:r>
            <a:r>
              <a:rPr lang="en-US" sz="900" b="1">
                <a:solidFill>
                  <a:schemeClr val="dk1"/>
                </a:solidFill>
                <a:latin typeface="SamsungOne 400"/>
                <a:ea typeface="SamsungOne 400"/>
                <a:cs typeface="SamsungOne 400"/>
                <a:sym typeface="SamsungOne 400"/>
              </a:rPr>
              <a:t>n t</a:t>
            </a:r>
            <a:r>
              <a:rPr lang="en-US" sz="900" b="1">
                <a:solidFill>
                  <a:schemeClr val="dk1"/>
                </a:solidFill>
                <a:latin typeface="Calibri"/>
                <a:ea typeface="Calibri"/>
                <a:cs typeface="Calibri"/>
                <a:sym typeface="Calibri"/>
              </a:rPr>
              <a:t>í</a:t>
            </a:r>
            <a:r>
              <a:rPr lang="en-US" sz="900" b="1">
                <a:solidFill>
                  <a:schemeClr val="dk1"/>
                </a:solidFill>
                <a:latin typeface="SamsungOne 400"/>
                <a:ea typeface="SamsungOne 400"/>
                <a:cs typeface="SamsungOne 400"/>
                <a:sym typeface="SamsungOne 400"/>
              </a:rPr>
              <a:t>ch d</a:t>
            </a:r>
            <a:r>
              <a:rPr lang="en-US" sz="900" b="1">
                <a:solidFill>
                  <a:schemeClr val="dk1"/>
                </a:solidFill>
                <a:latin typeface="Calibri"/>
                <a:ea typeface="Calibri"/>
                <a:cs typeface="Calibri"/>
                <a:sym typeface="Calibri"/>
              </a:rPr>
              <a:t>ự</a:t>
            </a:r>
            <a:r>
              <a:rPr lang="en-US" sz="900" b="1">
                <a:solidFill>
                  <a:schemeClr val="dk1"/>
                </a:solidFill>
                <a:latin typeface="SamsungOne 400"/>
                <a:ea typeface="SamsungOne 400"/>
                <a:cs typeface="SamsungOne 400"/>
                <a:sym typeface="SamsungOne 400"/>
              </a:rPr>
              <a:t> </a:t>
            </a:r>
            <a:r>
              <a:rPr lang="en-US" sz="900" b="1">
                <a:solidFill>
                  <a:schemeClr val="dk1"/>
                </a:solidFill>
                <a:latin typeface="Calibri"/>
                <a:ea typeface="Calibri"/>
                <a:cs typeface="Calibri"/>
                <a:sym typeface="Calibri"/>
              </a:rPr>
              <a:t>đ</a:t>
            </a:r>
            <a:r>
              <a:rPr lang="en-US" sz="900" b="1">
                <a:solidFill>
                  <a:schemeClr val="dk1"/>
                </a:solidFill>
                <a:latin typeface="SamsungOne 400"/>
                <a:ea typeface="SamsungOne 400"/>
                <a:cs typeface="SamsungOne 400"/>
                <a:sym typeface="SamsungOne 400"/>
              </a:rPr>
              <a:t>o</a:t>
            </a:r>
            <a:r>
              <a:rPr lang="en-US" sz="900" b="1">
                <a:solidFill>
                  <a:schemeClr val="dk1"/>
                </a:solidFill>
                <a:latin typeface="Calibri"/>
                <a:ea typeface="Calibri"/>
                <a:cs typeface="Calibri"/>
                <a:sym typeface="Calibri"/>
              </a:rPr>
              <a:t>á</a:t>
            </a:r>
            <a:r>
              <a:rPr lang="en-US" sz="900" b="1">
                <a:solidFill>
                  <a:schemeClr val="dk1"/>
                </a:solidFill>
                <a:latin typeface="SamsungOne 400"/>
                <a:ea typeface="SamsungOne 400"/>
                <a:cs typeface="SamsungOne 400"/>
                <a:sym typeface="SamsungOne 400"/>
              </a:rPr>
              <a:t>n-Recommendation system</a:t>
            </a:r>
            <a:endParaRPr sz="900"/>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5955">
          <p15:clr>
            <a:srgbClr val="FBAE40"/>
          </p15:clr>
        </p15:guide>
        <p15:guide id="3" pos="285">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ody">
  <p:cSld name="Body">
    <p:spTree>
      <p:nvGrpSpPr>
        <p:cNvPr id="1" name="Shape 137"/>
        <p:cNvGrpSpPr/>
        <p:nvPr/>
      </p:nvGrpSpPr>
      <p:grpSpPr>
        <a:xfrm>
          <a:off x="0" y="0"/>
          <a:ext cx="0" cy="0"/>
          <a:chOff x="0" y="0"/>
          <a:chExt cx="0" cy="0"/>
        </a:xfrm>
      </p:grpSpPr>
      <p:cxnSp>
        <p:nvCxnSpPr>
          <p:cNvPr id="138" name="Google Shape;138;g2f22629d973_1_140"/>
          <p:cNvCxnSpPr/>
          <p:nvPr/>
        </p:nvCxnSpPr>
        <p:spPr>
          <a:xfrm>
            <a:off x="449468" y="6424935"/>
            <a:ext cx="9000600" cy="0"/>
          </a:xfrm>
          <a:prstGeom prst="straightConnector1">
            <a:avLst/>
          </a:prstGeom>
          <a:noFill/>
          <a:ln w="9525" cap="flat" cmpd="sng">
            <a:solidFill>
              <a:srgbClr val="BFBFBF"/>
            </a:solidFill>
            <a:prstDash val="solid"/>
            <a:miter lim="800000"/>
            <a:headEnd type="none" w="sm" len="sm"/>
            <a:tailEnd type="none" w="sm" len="sm"/>
          </a:ln>
        </p:spPr>
      </p:cxnSp>
      <p:sp>
        <p:nvSpPr>
          <p:cNvPr id="139" name="Google Shape;139;g2f22629d973_1_140"/>
          <p:cNvSpPr txBox="1"/>
          <p:nvPr/>
        </p:nvSpPr>
        <p:spPr>
          <a:xfrm>
            <a:off x="8836343" y="6498001"/>
            <a:ext cx="613800" cy="138600"/>
          </a:xfrm>
          <a:prstGeom prst="rect">
            <a:avLst/>
          </a:prstGeom>
          <a:noFill/>
          <a:ln>
            <a:noFill/>
          </a:ln>
        </p:spPr>
        <p:txBody>
          <a:bodyPr spcFirstLastPara="1" wrap="square" lIns="0" tIns="0" rIns="0" bIns="0" anchor="ctr" anchorCtr="0">
            <a:spAutoFit/>
          </a:bodyPr>
          <a:lstStyle/>
          <a:p>
            <a:pPr marL="0" marR="0" lvl="0" indent="0" algn="r" rtl="0">
              <a:lnSpc>
                <a:spcPct val="100000"/>
              </a:lnSpc>
              <a:spcBef>
                <a:spcPts val="0"/>
              </a:spcBef>
              <a:spcAft>
                <a:spcPts val="0"/>
              </a:spcAft>
              <a:buClr>
                <a:srgbClr val="7F7F7F"/>
              </a:buClr>
              <a:buSzPts val="900"/>
              <a:buFont typeface="Arial"/>
              <a:buNone/>
            </a:pPr>
            <a:fld id="{00000000-1234-1234-1234-123412341234}" type="slidenum">
              <a:rPr lang="en-US" sz="900">
                <a:solidFill>
                  <a:srgbClr val="7F7F7F"/>
                </a:solidFill>
                <a:latin typeface="Arial"/>
                <a:ea typeface="Arial"/>
                <a:cs typeface="Arial"/>
                <a:sym typeface="Arial"/>
              </a:rPr>
              <a:t>‹#›</a:t>
            </a:fld>
            <a:endParaRPr sz="900">
              <a:solidFill>
                <a:srgbClr val="7F7F7F"/>
              </a:solidFill>
              <a:latin typeface="Arial"/>
              <a:ea typeface="Arial"/>
              <a:cs typeface="Arial"/>
              <a:sym typeface="Arial"/>
            </a:endParaRPr>
          </a:p>
        </p:txBody>
      </p:sp>
      <p:sp>
        <p:nvSpPr>
          <p:cNvPr id="140" name="Google Shape;140;g2f22629d973_1_140"/>
          <p:cNvSpPr/>
          <p:nvPr/>
        </p:nvSpPr>
        <p:spPr>
          <a:xfrm>
            <a:off x="449468" y="6498001"/>
            <a:ext cx="2888700" cy="1692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US" sz="1200" b="0">
                <a:solidFill>
                  <a:srgbClr val="7F7F7F"/>
                </a:solidFill>
                <a:latin typeface="Arial"/>
                <a:ea typeface="Arial"/>
                <a:cs typeface="Arial"/>
                <a:sym typeface="Arial"/>
              </a:rPr>
              <a:t>Samsung Innovation Campus</a:t>
            </a:r>
            <a:endParaRPr sz="1400"/>
          </a:p>
        </p:txBody>
      </p:sp>
      <p:cxnSp>
        <p:nvCxnSpPr>
          <p:cNvPr id="141" name="Google Shape;141;g2f22629d973_1_140"/>
          <p:cNvCxnSpPr/>
          <p:nvPr/>
        </p:nvCxnSpPr>
        <p:spPr>
          <a:xfrm>
            <a:off x="449468" y="900000"/>
            <a:ext cx="9000600" cy="0"/>
          </a:xfrm>
          <a:prstGeom prst="straightConnector1">
            <a:avLst/>
          </a:prstGeom>
          <a:noFill/>
          <a:ln w="15875" cap="flat" cmpd="sng">
            <a:solidFill>
              <a:srgbClr val="0924A5"/>
            </a:solidFill>
            <a:prstDash val="solid"/>
            <a:miter lim="800000"/>
            <a:headEnd type="none" w="sm" len="sm"/>
            <a:tailEnd type="none" w="sm" len="sm"/>
          </a:ln>
        </p:spPr>
      </p:cxnSp>
      <p:sp>
        <p:nvSpPr>
          <p:cNvPr id="142" name="Google Shape;142;g2f22629d973_1_140"/>
          <p:cNvSpPr txBox="1"/>
          <p:nvPr/>
        </p:nvSpPr>
        <p:spPr>
          <a:xfrm>
            <a:off x="6846858" y="6498001"/>
            <a:ext cx="2349600" cy="277200"/>
          </a:xfrm>
          <a:prstGeom prst="rect">
            <a:avLst/>
          </a:prstGeom>
          <a:noFill/>
          <a:ln>
            <a:noFill/>
          </a:ln>
        </p:spPr>
        <p:txBody>
          <a:bodyPr spcFirstLastPara="1" wrap="square" lIns="0" tIns="0" rIns="0" bIns="0" anchor="ctr" anchorCtr="0">
            <a:spAutoFit/>
          </a:bodyPr>
          <a:lstStyle/>
          <a:p>
            <a:pPr marL="0" lvl="0" indent="0" algn="ctr" rtl="0">
              <a:spcBef>
                <a:spcPts val="0"/>
              </a:spcBef>
              <a:spcAft>
                <a:spcPts val="0"/>
              </a:spcAft>
              <a:buClr>
                <a:schemeClr val="dk1"/>
              </a:buClr>
              <a:buSzPts val="1200"/>
              <a:buFont typeface="Arial"/>
              <a:buNone/>
            </a:pPr>
            <a:r>
              <a:rPr lang="en-US" sz="900" b="1">
                <a:solidFill>
                  <a:schemeClr val="dk1"/>
                </a:solidFill>
                <a:latin typeface="SamsungOne 400"/>
                <a:ea typeface="SamsungOne 400"/>
                <a:cs typeface="SamsungOne 400"/>
                <a:sym typeface="SamsungOne 400"/>
              </a:rPr>
              <a:t>Ph</a:t>
            </a:r>
            <a:r>
              <a:rPr lang="en-US" sz="900" b="1">
                <a:solidFill>
                  <a:schemeClr val="dk1"/>
                </a:solidFill>
                <a:latin typeface="Calibri"/>
                <a:ea typeface="Calibri"/>
                <a:cs typeface="Calibri"/>
                <a:sym typeface="Calibri"/>
              </a:rPr>
              <a:t>â</a:t>
            </a:r>
            <a:r>
              <a:rPr lang="en-US" sz="900" b="1">
                <a:solidFill>
                  <a:schemeClr val="dk1"/>
                </a:solidFill>
                <a:latin typeface="SamsungOne 400"/>
                <a:ea typeface="SamsungOne 400"/>
                <a:cs typeface="SamsungOne 400"/>
                <a:sym typeface="SamsungOne 400"/>
              </a:rPr>
              <a:t>n t</a:t>
            </a:r>
            <a:r>
              <a:rPr lang="en-US" sz="900" b="1">
                <a:solidFill>
                  <a:schemeClr val="dk1"/>
                </a:solidFill>
                <a:latin typeface="Calibri"/>
                <a:ea typeface="Calibri"/>
                <a:cs typeface="Calibri"/>
                <a:sym typeface="Calibri"/>
              </a:rPr>
              <a:t>í</a:t>
            </a:r>
            <a:r>
              <a:rPr lang="en-US" sz="900" b="1">
                <a:solidFill>
                  <a:schemeClr val="dk1"/>
                </a:solidFill>
                <a:latin typeface="SamsungOne 400"/>
                <a:ea typeface="SamsungOne 400"/>
                <a:cs typeface="SamsungOne 400"/>
                <a:sym typeface="SamsungOne 400"/>
              </a:rPr>
              <a:t>ch d</a:t>
            </a:r>
            <a:r>
              <a:rPr lang="en-US" sz="900" b="1">
                <a:solidFill>
                  <a:schemeClr val="dk1"/>
                </a:solidFill>
                <a:latin typeface="Calibri"/>
                <a:ea typeface="Calibri"/>
                <a:cs typeface="Calibri"/>
                <a:sym typeface="Calibri"/>
              </a:rPr>
              <a:t>ự</a:t>
            </a:r>
            <a:r>
              <a:rPr lang="en-US" sz="900" b="1">
                <a:solidFill>
                  <a:schemeClr val="dk1"/>
                </a:solidFill>
                <a:latin typeface="SamsungOne 400"/>
                <a:ea typeface="SamsungOne 400"/>
                <a:cs typeface="SamsungOne 400"/>
                <a:sym typeface="SamsungOne 400"/>
              </a:rPr>
              <a:t> </a:t>
            </a:r>
            <a:r>
              <a:rPr lang="en-US" sz="900" b="1">
                <a:solidFill>
                  <a:schemeClr val="dk1"/>
                </a:solidFill>
                <a:latin typeface="Calibri"/>
                <a:ea typeface="Calibri"/>
                <a:cs typeface="Calibri"/>
                <a:sym typeface="Calibri"/>
              </a:rPr>
              <a:t>đ</a:t>
            </a:r>
            <a:r>
              <a:rPr lang="en-US" sz="900" b="1">
                <a:solidFill>
                  <a:schemeClr val="dk1"/>
                </a:solidFill>
                <a:latin typeface="SamsungOne 400"/>
                <a:ea typeface="SamsungOne 400"/>
                <a:cs typeface="SamsungOne 400"/>
                <a:sym typeface="SamsungOne 400"/>
              </a:rPr>
              <a:t>o</a:t>
            </a:r>
            <a:r>
              <a:rPr lang="en-US" sz="900" b="1">
                <a:solidFill>
                  <a:schemeClr val="dk1"/>
                </a:solidFill>
                <a:latin typeface="Calibri"/>
                <a:ea typeface="Calibri"/>
                <a:cs typeface="Calibri"/>
                <a:sym typeface="Calibri"/>
              </a:rPr>
              <a:t>á</a:t>
            </a:r>
            <a:r>
              <a:rPr lang="en-US" sz="900" b="1">
                <a:solidFill>
                  <a:schemeClr val="dk1"/>
                </a:solidFill>
                <a:latin typeface="SamsungOne 400"/>
                <a:ea typeface="SamsungOne 400"/>
                <a:cs typeface="SamsungOne 400"/>
                <a:sym typeface="SamsungOne 400"/>
              </a:rPr>
              <a:t>n-Recommendation system</a:t>
            </a:r>
            <a:endParaRPr sz="900"/>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285">
          <p15:clr>
            <a:srgbClr val="FBAE40"/>
          </p15:clr>
        </p15:guide>
        <p15:guide id="3" pos="5955">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3_Table of Contents2">
  <p:cSld name="3_Table of Contents2">
    <p:spTree>
      <p:nvGrpSpPr>
        <p:cNvPr id="1" name="Shape 18"/>
        <p:cNvGrpSpPr/>
        <p:nvPr/>
      </p:nvGrpSpPr>
      <p:grpSpPr>
        <a:xfrm>
          <a:off x="0" y="0"/>
          <a:ext cx="0" cy="0"/>
          <a:chOff x="0" y="0"/>
          <a:chExt cx="0" cy="0"/>
        </a:xfrm>
      </p:grpSpPr>
      <p:pic>
        <p:nvPicPr>
          <p:cNvPr id="19" name="Google Shape;19;p7"/>
          <p:cNvPicPr preferRelativeResize="0"/>
          <p:nvPr/>
        </p:nvPicPr>
        <p:blipFill rotWithShape="1">
          <a:blip r:embed="rId2">
            <a:alphaModFix/>
          </a:blip>
          <a:srcRect/>
          <a:stretch/>
        </p:blipFill>
        <p:spPr>
          <a:xfrm>
            <a:off x="-1588" y="0"/>
            <a:ext cx="9902825" cy="6858000"/>
          </a:xfrm>
          <a:prstGeom prst="rect">
            <a:avLst/>
          </a:prstGeom>
          <a:noFill/>
          <a:ln>
            <a:noFill/>
          </a:ln>
        </p:spPr>
      </p:pic>
      <p:cxnSp>
        <p:nvCxnSpPr>
          <p:cNvPr id="20" name="Google Shape;20;p7"/>
          <p:cNvCxnSpPr/>
          <p:nvPr/>
        </p:nvCxnSpPr>
        <p:spPr>
          <a:xfrm>
            <a:off x="449468" y="6424935"/>
            <a:ext cx="9000714" cy="0"/>
          </a:xfrm>
          <a:prstGeom prst="straightConnector1">
            <a:avLst/>
          </a:prstGeom>
          <a:noFill/>
          <a:ln w="9525" cap="flat" cmpd="sng">
            <a:solidFill>
              <a:srgbClr val="BFBFBF"/>
            </a:solidFill>
            <a:prstDash val="solid"/>
            <a:miter lim="800000"/>
            <a:headEnd type="none" w="sm" len="sm"/>
            <a:tailEnd type="none" w="sm" len="sm"/>
          </a:ln>
        </p:spPr>
      </p:cxnSp>
      <p:sp>
        <p:nvSpPr>
          <p:cNvPr id="21" name="Google Shape;21;p7"/>
          <p:cNvSpPr txBox="1"/>
          <p:nvPr/>
        </p:nvSpPr>
        <p:spPr>
          <a:xfrm>
            <a:off x="8836343" y="6498001"/>
            <a:ext cx="613839" cy="138499"/>
          </a:xfrm>
          <a:prstGeom prst="rect">
            <a:avLst/>
          </a:prstGeom>
          <a:noFill/>
          <a:ln>
            <a:noFill/>
          </a:ln>
        </p:spPr>
        <p:txBody>
          <a:bodyPr spcFirstLastPara="1" wrap="square" lIns="0" tIns="0" rIns="0" bIns="0" anchor="ctr" anchorCtr="0">
            <a:spAutoFit/>
          </a:bodyPr>
          <a:lstStyle/>
          <a:p>
            <a:pPr marL="0" marR="0" lvl="0" indent="0" algn="r" rtl="0">
              <a:lnSpc>
                <a:spcPct val="100000"/>
              </a:lnSpc>
              <a:spcBef>
                <a:spcPts val="0"/>
              </a:spcBef>
              <a:spcAft>
                <a:spcPts val="0"/>
              </a:spcAft>
              <a:buClr>
                <a:srgbClr val="7F7F7F"/>
              </a:buClr>
              <a:buSzPts val="900"/>
              <a:buFont typeface="Arial"/>
              <a:buNone/>
            </a:pPr>
            <a:fld id="{00000000-1234-1234-1234-123412341234}" type="slidenum">
              <a:rPr lang="en-US" sz="900" b="0" i="0" u="none" strike="noStrike" cap="none">
                <a:solidFill>
                  <a:srgbClr val="7F7F7F"/>
                </a:solidFill>
                <a:latin typeface="Arial"/>
                <a:ea typeface="Arial"/>
                <a:cs typeface="Arial"/>
                <a:sym typeface="Arial"/>
              </a:rPr>
              <a:t>‹#›</a:t>
            </a:fld>
            <a:endParaRPr sz="900" b="0" i="0" u="none" strike="noStrike" cap="none">
              <a:solidFill>
                <a:srgbClr val="7F7F7F"/>
              </a:solidFill>
              <a:latin typeface="Arial"/>
              <a:ea typeface="Arial"/>
              <a:cs typeface="Arial"/>
              <a:sym typeface="Arial"/>
            </a:endParaRPr>
          </a:p>
        </p:txBody>
      </p:sp>
      <p:sp>
        <p:nvSpPr>
          <p:cNvPr id="22" name="Google Shape;22;p7"/>
          <p:cNvSpPr/>
          <p:nvPr/>
        </p:nvSpPr>
        <p:spPr>
          <a:xfrm>
            <a:off x="449468" y="6498001"/>
            <a:ext cx="2888788" cy="169277"/>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100" b="0" i="0" u="none" strike="noStrike" cap="none">
                <a:solidFill>
                  <a:srgbClr val="7F7F7F"/>
                </a:solidFill>
                <a:latin typeface="Arial"/>
                <a:ea typeface="Arial"/>
                <a:cs typeface="Arial"/>
                <a:sym typeface="Arial"/>
              </a:rPr>
              <a:t>Samsung Innovation Campus</a:t>
            </a:r>
            <a:endParaRPr/>
          </a:p>
        </p:txBody>
      </p:sp>
    </p:spTree>
  </p:cSld>
  <p:clrMapOvr>
    <a:masterClrMapping/>
  </p:clrMapOvr>
  <p:extLst>
    <p:ext uri="{DCECCB84-F9BA-43D5-87BE-67443E8EF086}">
      <p15:sldGuideLst xmlns:p15="http://schemas.microsoft.com/office/powerpoint/2012/main">
        <p15:guide id="1" orient="horz" pos="2614">
          <p15:clr>
            <a:srgbClr val="FBAE40"/>
          </p15:clr>
        </p15:guide>
        <p15:guide id="2" pos="443">
          <p15:clr>
            <a:srgbClr val="FBAE40"/>
          </p15:clr>
        </p15:guide>
        <p15:guide id="3" pos="5955">
          <p15:clr>
            <a:srgbClr val="FBAE40"/>
          </p15:clr>
        </p15:guide>
        <p15:guide id="4" pos="609">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1_Body">
  <p:cSld name="1_Body">
    <p:bg>
      <p:bgPr>
        <a:solidFill>
          <a:srgbClr val="F2F2F2"/>
        </a:solidFill>
        <a:effectLst/>
      </p:bgPr>
    </p:bg>
    <p:spTree>
      <p:nvGrpSpPr>
        <p:cNvPr id="1" name="Shape 143"/>
        <p:cNvGrpSpPr/>
        <p:nvPr/>
      </p:nvGrpSpPr>
      <p:grpSpPr>
        <a:xfrm>
          <a:off x="0" y="0"/>
          <a:ext cx="0" cy="0"/>
          <a:chOff x="0" y="0"/>
          <a:chExt cx="0" cy="0"/>
        </a:xfrm>
      </p:grpSpPr>
      <p:pic>
        <p:nvPicPr>
          <p:cNvPr id="144" name="Google Shape;144;g2f22629d973_1_146"/>
          <p:cNvPicPr preferRelativeResize="0"/>
          <p:nvPr/>
        </p:nvPicPr>
        <p:blipFill rotWithShape="1">
          <a:blip r:embed="rId2">
            <a:alphaModFix/>
          </a:blip>
          <a:srcRect/>
          <a:stretch/>
        </p:blipFill>
        <p:spPr>
          <a:xfrm>
            <a:off x="0" y="0"/>
            <a:ext cx="9902826" cy="6857999"/>
          </a:xfrm>
          <a:prstGeom prst="rect">
            <a:avLst/>
          </a:prstGeom>
          <a:noFill/>
          <a:ln>
            <a:noFill/>
          </a:ln>
        </p:spPr>
      </p:pic>
      <p:sp>
        <p:nvSpPr>
          <p:cNvPr id="145" name="Google Shape;145;g2f22629d973_1_146"/>
          <p:cNvSpPr/>
          <p:nvPr/>
        </p:nvSpPr>
        <p:spPr>
          <a:xfrm>
            <a:off x="449468" y="450000"/>
            <a:ext cx="1282015" cy="198001"/>
          </a:xfrm>
          <a:custGeom>
            <a:avLst/>
            <a:gdLst/>
            <a:ahLst/>
            <a:cxnLst/>
            <a:rect l="l" t="t" r="r" b="b"/>
            <a:pathLst>
              <a:path w="2179" h="334" extrusionOk="0">
                <a:moveTo>
                  <a:pt x="83" y="91"/>
                </a:moveTo>
                <a:cubicBezTo>
                  <a:pt x="81" y="84"/>
                  <a:pt x="82" y="78"/>
                  <a:pt x="82" y="74"/>
                </a:cubicBezTo>
                <a:cubicBezTo>
                  <a:pt x="84" y="64"/>
                  <a:pt x="91" y="53"/>
                  <a:pt x="111" y="53"/>
                </a:cubicBezTo>
                <a:cubicBezTo>
                  <a:pt x="129" y="53"/>
                  <a:pt x="140" y="65"/>
                  <a:pt x="140" y="82"/>
                </a:cubicBezTo>
                <a:cubicBezTo>
                  <a:pt x="140" y="101"/>
                  <a:pt x="140" y="101"/>
                  <a:pt x="140" y="101"/>
                </a:cubicBezTo>
                <a:cubicBezTo>
                  <a:pt x="218" y="101"/>
                  <a:pt x="218" y="101"/>
                  <a:pt x="218" y="101"/>
                </a:cubicBezTo>
                <a:cubicBezTo>
                  <a:pt x="218" y="79"/>
                  <a:pt x="218" y="79"/>
                  <a:pt x="218" y="79"/>
                </a:cubicBezTo>
                <a:cubicBezTo>
                  <a:pt x="218" y="11"/>
                  <a:pt x="156" y="0"/>
                  <a:pt x="112" y="0"/>
                </a:cubicBezTo>
                <a:cubicBezTo>
                  <a:pt x="57" y="0"/>
                  <a:pt x="12" y="19"/>
                  <a:pt x="4" y="70"/>
                </a:cubicBezTo>
                <a:cubicBezTo>
                  <a:pt x="1" y="84"/>
                  <a:pt x="1" y="96"/>
                  <a:pt x="4" y="112"/>
                </a:cubicBezTo>
                <a:cubicBezTo>
                  <a:pt x="18" y="175"/>
                  <a:pt x="128" y="194"/>
                  <a:pt x="145" y="234"/>
                </a:cubicBezTo>
                <a:cubicBezTo>
                  <a:pt x="148" y="241"/>
                  <a:pt x="147" y="251"/>
                  <a:pt x="145" y="257"/>
                </a:cubicBezTo>
                <a:cubicBezTo>
                  <a:pt x="143" y="267"/>
                  <a:pt x="136" y="278"/>
                  <a:pt x="115" y="278"/>
                </a:cubicBezTo>
                <a:cubicBezTo>
                  <a:pt x="95" y="278"/>
                  <a:pt x="84" y="267"/>
                  <a:pt x="84" y="250"/>
                </a:cubicBezTo>
                <a:cubicBezTo>
                  <a:pt x="83" y="220"/>
                  <a:pt x="83" y="220"/>
                  <a:pt x="83" y="220"/>
                </a:cubicBezTo>
                <a:cubicBezTo>
                  <a:pt x="0" y="220"/>
                  <a:pt x="0" y="220"/>
                  <a:pt x="0" y="220"/>
                </a:cubicBezTo>
                <a:cubicBezTo>
                  <a:pt x="0" y="244"/>
                  <a:pt x="0" y="244"/>
                  <a:pt x="0" y="244"/>
                </a:cubicBezTo>
                <a:cubicBezTo>
                  <a:pt x="0" y="313"/>
                  <a:pt x="55" y="334"/>
                  <a:pt x="113" y="334"/>
                </a:cubicBezTo>
                <a:cubicBezTo>
                  <a:pt x="169" y="334"/>
                  <a:pt x="216" y="315"/>
                  <a:pt x="223" y="263"/>
                </a:cubicBezTo>
                <a:cubicBezTo>
                  <a:pt x="227" y="236"/>
                  <a:pt x="224" y="218"/>
                  <a:pt x="223" y="212"/>
                </a:cubicBezTo>
                <a:cubicBezTo>
                  <a:pt x="210" y="146"/>
                  <a:pt x="92" y="127"/>
                  <a:pt x="83" y="91"/>
                </a:cubicBezTo>
                <a:moveTo>
                  <a:pt x="1096" y="91"/>
                </a:moveTo>
                <a:cubicBezTo>
                  <a:pt x="1094" y="85"/>
                  <a:pt x="1095" y="79"/>
                  <a:pt x="1096" y="75"/>
                </a:cubicBezTo>
                <a:cubicBezTo>
                  <a:pt x="1098" y="65"/>
                  <a:pt x="1104" y="54"/>
                  <a:pt x="1124" y="54"/>
                </a:cubicBezTo>
                <a:cubicBezTo>
                  <a:pt x="1142" y="54"/>
                  <a:pt x="1152" y="66"/>
                  <a:pt x="1152" y="82"/>
                </a:cubicBezTo>
                <a:cubicBezTo>
                  <a:pt x="1152" y="102"/>
                  <a:pt x="1152" y="102"/>
                  <a:pt x="1152" y="102"/>
                </a:cubicBezTo>
                <a:cubicBezTo>
                  <a:pt x="1229" y="102"/>
                  <a:pt x="1229" y="102"/>
                  <a:pt x="1229" y="102"/>
                </a:cubicBezTo>
                <a:cubicBezTo>
                  <a:pt x="1229" y="80"/>
                  <a:pt x="1229" y="80"/>
                  <a:pt x="1229" y="80"/>
                </a:cubicBezTo>
                <a:cubicBezTo>
                  <a:pt x="1229" y="13"/>
                  <a:pt x="1169" y="2"/>
                  <a:pt x="1125" y="2"/>
                </a:cubicBezTo>
                <a:cubicBezTo>
                  <a:pt x="1070" y="2"/>
                  <a:pt x="1026" y="20"/>
                  <a:pt x="1017" y="71"/>
                </a:cubicBezTo>
                <a:cubicBezTo>
                  <a:pt x="1015" y="84"/>
                  <a:pt x="1015" y="97"/>
                  <a:pt x="1018" y="112"/>
                </a:cubicBezTo>
                <a:cubicBezTo>
                  <a:pt x="1032" y="175"/>
                  <a:pt x="1141" y="193"/>
                  <a:pt x="1157" y="233"/>
                </a:cubicBezTo>
                <a:cubicBezTo>
                  <a:pt x="1160" y="241"/>
                  <a:pt x="1159" y="250"/>
                  <a:pt x="1158" y="256"/>
                </a:cubicBezTo>
                <a:cubicBezTo>
                  <a:pt x="1155" y="267"/>
                  <a:pt x="1148" y="277"/>
                  <a:pt x="1128" y="277"/>
                </a:cubicBezTo>
                <a:cubicBezTo>
                  <a:pt x="1108" y="277"/>
                  <a:pt x="1097" y="266"/>
                  <a:pt x="1097" y="249"/>
                </a:cubicBezTo>
                <a:cubicBezTo>
                  <a:pt x="1097" y="219"/>
                  <a:pt x="1097" y="219"/>
                  <a:pt x="1097" y="219"/>
                </a:cubicBezTo>
                <a:cubicBezTo>
                  <a:pt x="1014" y="219"/>
                  <a:pt x="1014" y="219"/>
                  <a:pt x="1014" y="219"/>
                </a:cubicBezTo>
                <a:cubicBezTo>
                  <a:pt x="1014" y="243"/>
                  <a:pt x="1014" y="243"/>
                  <a:pt x="1014" y="243"/>
                </a:cubicBezTo>
                <a:cubicBezTo>
                  <a:pt x="1014" y="312"/>
                  <a:pt x="1068" y="332"/>
                  <a:pt x="1126" y="332"/>
                </a:cubicBezTo>
                <a:cubicBezTo>
                  <a:pt x="1182" y="332"/>
                  <a:pt x="1228" y="313"/>
                  <a:pt x="1235" y="262"/>
                </a:cubicBezTo>
                <a:cubicBezTo>
                  <a:pt x="1238" y="235"/>
                  <a:pt x="1236" y="218"/>
                  <a:pt x="1234" y="211"/>
                </a:cubicBezTo>
                <a:cubicBezTo>
                  <a:pt x="1221" y="147"/>
                  <a:pt x="1105" y="127"/>
                  <a:pt x="1096" y="91"/>
                </a:cubicBezTo>
                <a:moveTo>
                  <a:pt x="1803" y="261"/>
                </a:moveTo>
                <a:cubicBezTo>
                  <a:pt x="1730" y="10"/>
                  <a:pt x="1730" y="10"/>
                  <a:pt x="1730" y="10"/>
                </a:cubicBezTo>
                <a:cubicBezTo>
                  <a:pt x="1614" y="10"/>
                  <a:pt x="1614" y="10"/>
                  <a:pt x="1614" y="10"/>
                </a:cubicBezTo>
                <a:cubicBezTo>
                  <a:pt x="1614" y="319"/>
                  <a:pt x="1614" y="319"/>
                  <a:pt x="1614" y="319"/>
                </a:cubicBezTo>
                <a:cubicBezTo>
                  <a:pt x="1691" y="319"/>
                  <a:pt x="1691" y="319"/>
                  <a:pt x="1691" y="319"/>
                </a:cubicBezTo>
                <a:cubicBezTo>
                  <a:pt x="1686" y="60"/>
                  <a:pt x="1686" y="60"/>
                  <a:pt x="1686" y="60"/>
                </a:cubicBezTo>
                <a:cubicBezTo>
                  <a:pt x="1765" y="319"/>
                  <a:pt x="1765" y="319"/>
                  <a:pt x="1765" y="319"/>
                </a:cubicBezTo>
                <a:cubicBezTo>
                  <a:pt x="1876" y="319"/>
                  <a:pt x="1876" y="319"/>
                  <a:pt x="1876" y="319"/>
                </a:cubicBezTo>
                <a:cubicBezTo>
                  <a:pt x="1876" y="10"/>
                  <a:pt x="1876" y="10"/>
                  <a:pt x="1876" y="10"/>
                </a:cubicBezTo>
                <a:cubicBezTo>
                  <a:pt x="1799" y="10"/>
                  <a:pt x="1799" y="10"/>
                  <a:pt x="1799" y="10"/>
                </a:cubicBezTo>
                <a:lnTo>
                  <a:pt x="1803" y="261"/>
                </a:lnTo>
                <a:close/>
                <a:moveTo>
                  <a:pt x="333" y="10"/>
                </a:moveTo>
                <a:cubicBezTo>
                  <a:pt x="276" y="322"/>
                  <a:pt x="276" y="322"/>
                  <a:pt x="276" y="322"/>
                </a:cubicBezTo>
                <a:cubicBezTo>
                  <a:pt x="360" y="322"/>
                  <a:pt x="360" y="322"/>
                  <a:pt x="360" y="322"/>
                </a:cubicBezTo>
                <a:cubicBezTo>
                  <a:pt x="403" y="33"/>
                  <a:pt x="403" y="33"/>
                  <a:pt x="403" y="33"/>
                </a:cubicBezTo>
                <a:cubicBezTo>
                  <a:pt x="446" y="322"/>
                  <a:pt x="446" y="322"/>
                  <a:pt x="446" y="322"/>
                </a:cubicBezTo>
                <a:cubicBezTo>
                  <a:pt x="529" y="322"/>
                  <a:pt x="529" y="322"/>
                  <a:pt x="529" y="322"/>
                </a:cubicBezTo>
                <a:cubicBezTo>
                  <a:pt x="472" y="10"/>
                  <a:pt x="472" y="10"/>
                  <a:pt x="472" y="10"/>
                </a:cubicBezTo>
                <a:lnTo>
                  <a:pt x="333" y="10"/>
                </a:lnTo>
                <a:close/>
                <a:moveTo>
                  <a:pt x="804" y="10"/>
                </a:moveTo>
                <a:cubicBezTo>
                  <a:pt x="765" y="254"/>
                  <a:pt x="765" y="254"/>
                  <a:pt x="765" y="254"/>
                </a:cubicBezTo>
                <a:cubicBezTo>
                  <a:pt x="725" y="10"/>
                  <a:pt x="725" y="10"/>
                  <a:pt x="725" y="10"/>
                </a:cubicBezTo>
                <a:cubicBezTo>
                  <a:pt x="598" y="10"/>
                  <a:pt x="598" y="10"/>
                  <a:pt x="598" y="10"/>
                </a:cubicBezTo>
                <a:cubicBezTo>
                  <a:pt x="592" y="322"/>
                  <a:pt x="592" y="322"/>
                  <a:pt x="592" y="322"/>
                </a:cubicBezTo>
                <a:cubicBezTo>
                  <a:pt x="669" y="322"/>
                  <a:pt x="669" y="322"/>
                  <a:pt x="669" y="322"/>
                </a:cubicBezTo>
                <a:cubicBezTo>
                  <a:pt x="671" y="33"/>
                  <a:pt x="671" y="33"/>
                  <a:pt x="671" y="33"/>
                </a:cubicBezTo>
                <a:cubicBezTo>
                  <a:pt x="725" y="322"/>
                  <a:pt x="725" y="322"/>
                  <a:pt x="725" y="322"/>
                </a:cubicBezTo>
                <a:cubicBezTo>
                  <a:pt x="804" y="322"/>
                  <a:pt x="804" y="322"/>
                  <a:pt x="804" y="322"/>
                </a:cubicBezTo>
                <a:cubicBezTo>
                  <a:pt x="858" y="33"/>
                  <a:pt x="858" y="33"/>
                  <a:pt x="858" y="33"/>
                </a:cubicBezTo>
                <a:cubicBezTo>
                  <a:pt x="860" y="322"/>
                  <a:pt x="860" y="322"/>
                  <a:pt x="860" y="322"/>
                </a:cubicBezTo>
                <a:cubicBezTo>
                  <a:pt x="938" y="322"/>
                  <a:pt x="938" y="322"/>
                  <a:pt x="938" y="322"/>
                </a:cubicBezTo>
                <a:cubicBezTo>
                  <a:pt x="931" y="10"/>
                  <a:pt x="931" y="10"/>
                  <a:pt x="931" y="10"/>
                </a:cubicBezTo>
                <a:lnTo>
                  <a:pt x="804" y="10"/>
                </a:lnTo>
                <a:close/>
                <a:moveTo>
                  <a:pt x="1528" y="10"/>
                </a:moveTo>
                <a:cubicBezTo>
                  <a:pt x="1449" y="10"/>
                  <a:pt x="1449" y="10"/>
                  <a:pt x="1449" y="10"/>
                </a:cubicBezTo>
                <a:cubicBezTo>
                  <a:pt x="1449" y="241"/>
                  <a:pt x="1449" y="241"/>
                  <a:pt x="1449" y="241"/>
                </a:cubicBezTo>
                <a:cubicBezTo>
                  <a:pt x="1449" y="245"/>
                  <a:pt x="1449" y="249"/>
                  <a:pt x="1448" y="253"/>
                </a:cubicBezTo>
                <a:cubicBezTo>
                  <a:pt x="1447" y="260"/>
                  <a:pt x="1440" y="275"/>
                  <a:pt x="1418" y="275"/>
                </a:cubicBezTo>
                <a:cubicBezTo>
                  <a:pt x="1397" y="275"/>
                  <a:pt x="1390" y="260"/>
                  <a:pt x="1389" y="253"/>
                </a:cubicBezTo>
                <a:cubicBezTo>
                  <a:pt x="1388" y="249"/>
                  <a:pt x="1388" y="245"/>
                  <a:pt x="1388" y="241"/>
                </a:cubicBezTo>
                <a:cubicBezTo>
                  <a:pt x="1388" y="10"/>
                  <a:pt x="1388" y="10"/>
                  <a:pt x="1388" y="10"/>
                </a:cubicBezTo>
                <a:cubicBezTo>
                  <a:pt x="1309" y="10"/>
                  <a:pt x="1309" y="10"/>
                  <a:pt x="1309" y="10"/>
                </a:cubicBezTo>
                <a:cubicBezTo>
                  <a:pt x="1309" y="234"/>
                  <a:pt x="1309" y="234"/>
                  <a:pt x="1309" y="234"/>
                </a:cubicBezTo>
                <a:cubicBezTo>
                  <a:pt x="1309" y="239"/>
                  <a:pt x="1309" y="251"/>
                  <a:pt x="1310" y="254"/>
                </a:cubicBezTo>
                <a:cubicBezTo>
                  <a:pt x="1315" y="312"/>
                  <a:pt x="1361" y="331"/>
                  <a:pt x="1418" y="331"/>
                </a:cubicBezTo>
                <a:cubicBezTo>
                  <a:pt x="1476" y="331"/>
                  <a:pt x="1522" y="312"/>
                  <a:pt x="1527" y="254"/>
                </a:cubicBezTo>
                <a:cubicBezTo>
                  <a:pt x="1528" y="251"/>
                  <a:pt x="1528" y="239"/>
                  <a:pt x="1528" y="234"/>
                </a:cubicBezTo>
                <a:lnTo>
                  <a:pt x="1528" y="10"/>
                </a:lnTo>
                <a:close/>
                <a:moveTo>
                  <a:pt x="2069" y="147"/>
                </a:moveTo>
                <a:cubicBezTo>
                  <a:pt x="2069" y="192"/>
                  <a:pt x="2069" y="192"/>
                  <a:pt x="2069" y="192"/>
                </a:cubicBezTo>
                <a:cubicBezTo>
                  <a:pt x="2101" y="192"/>
                  <a:pt x="2101" y="192"/>
                  <a:pt x="2101" y="192"/>
                </a:cubicBezTo>
                <a:cubicBezTo>
                  <a:pt x="2101" y="237"/>
                  <a:pt x="2101" y="237"/>
                  <a:pt x="2101" y="237"/>
                </a:cubicBezTo>
                <a:cubicBezTo>
                  <a:pt x="2101" y="241"/>
                  <a:pt x="2101" y="246"/>
                  <a:pt x="2100" y="249"/>
                </a:cubicBezTo>
                <a:cubicBezTo>
                  <a:pt x="2099" y="258"/>
                  <a:pt x="2091" y="272"/>
                  <a:pt x="2068" y="272"/>
                </a:cubicBezTo>
                <a:cubicBezTo>
                  <a:pt x="2045" y="272"/>
                  <a:pt x="2038" y="258"/>
                  <a:pt x="2036" y="249"/>
                </a:cubicBezTo>
                <a:cubicBezTo>
                  <a:pt x="2036" y="246"/>
                  <a:pt x="2035" y="241"/>
                  <a:pt x="2035" y="237"/>
                </a:cubicBezTo>
                <a:cubicBezTo>
                  <a:pt x="2035" y="95"/>
                  <a:pt x="2035" y="95"/>
                  <a:pt x="2035" y="95"/>
                </a:cubicBezTo>
                <a:cubicBezTo>
                  <a:pt x="2035" y="90"/>
                  <a:pt x="2036" y="85"/>
                  <a:pt x="2037" y="80"/>
                </a:cubicBezTo>
                <a:cubicBezTo>
                  <a:pt x="2038" y="73"/>
                  <a:pt x="2045" y="58"/>
                  <a:pt x="2068" y="58"/>
                </a:cubicBezTo>
                <a:cubicBezTo>
                  <a:pt x="2092" y="58"/>
                  <a:pt x="2098" y="74"/>
                  <a:pt x="2099" y="80"/>
                </a:cubicBezTo>
                <a:cubicBezTo>
                  <a:pt x="2100" y="85"/>
                  <a:pt x="2100" y="92"/>
                  <a:pt x="2100" y="92"/>
                </a:cubicBezTo>
                <a:cubicBezTo>
                  <a:pt x="2100" y="110"/>
                  <a:pt x="2100" y="110"/>
                  <a:pt x="2100" y="110"/>
                </a:cubicBezTo>
                <a:cubicBezTo>
                  <a:pt x="2178" y="110"/>
                  <a:pt x="2178" y="110"/>
                  <a:pt x="2178" y="110"/>
                </a:cubicBezTo>
                <a:cubicBezTo>
                  <a:pt x="2178" y="99"/>
                  <a:pt x="2178" y="99"/>
                  <a:pt x="2178" y="99"/>
                </a:cubicBezTo>
                <a:cubicBezTo>
                  <a:pt x="2178" y="99"/>
                  <a:pt x="2179" y="89"/>
                  <a:pt x="2178" y="79"/>
                </a:cubicBezTo>
                <a:cubicBezTo>
                  <a:pt x="2172" y="20"/>
                  <a:pt x="2124" y="2"/>
                  <a:pt x="2068" y="2"/>
                </a:cubicBezTo>
                <a:cubicBezTo>
                  <a:pt x="2013" y="2"/>
                  <a:pt x="1966" y="21"/>
                  <a:pt x="1959" y="79"/>
                </a:cubicBezTo>
                <a:cubicBezTo>
                  <a:pt x="1958" y="84"/>
                  <a:pt x="1958" y="94"/>
                  <a:pt x="1958" y="99"/>
                </a:cubicBezTo>
                <a:cubicBezTo>
                  <a:pt x="1958" y="230"/>
                  <a:pt x="1958" y="230"/>
                  <a:pt x="1958" y="230"/>
                </a:cubicBezTo>
                <a:cubicBezTo>
                  <a:pt x="1958" y="236"/>
                  <a:pt x="1958" y="241"/>
                  <a:pt x="1959" y="251"/>
                </a:cubicBezTo>
                <a:cubicBezTo>
                  <a:pt x="1964" y="308"/>
                  <a:pt x="2013" y="328"/>
                  <a:pt x="2068" y="328"/>
                </a:cubicBezTo>
                <a:cubicBezTo>
                  <a:pt x="2124" y="328"/>
                  <a:pt x="2173" y="308"/>
                  <a:pt x="2178" y="251"/>
                </a:cubicBezTo>
                <a:cubicBezTo>
                  <a:pt x="2179" y="241"/>
                  <a:pt x="2179" y="236"/>
                  <a:pt x="2179" y="230"/>
                </a:cubicBezTo>
                <a:cubicBezTo>
                  <a:pt x="2179" y="147"/>
                  <a:pt x="2179" y="147"/>
                  <a:pt x="2179" y="147"/>
                </a:cubicBezTo>
                <a:lnTo>
                  <a:pt x="2069" y="147"/>
                </a:lnTo>
                <a:close/>
              </a:path>
            </a:pathLst>
          </a:custGeom>
          <a:solidFill>
            <a:srgbClr val="0924A5"/>
          </a:solidFill>
          <a:ln>
            <a:noFill/>
          </a:ln>
        </p:spPr>
        <p:txBody>
          <a:bodyPr spcFirstLastPara="1" wrap="square" lIns="92300" tIns="46125" rIns="92300" bIns="46125" anchor="t" anchorCtr="0">
            <a:noAutofit/>
          </a:bodyPr>
          <a:lstStyle/>
          <a:p>
            <a:pPr marL="0" marR="0" lvl="0" indent="0" algn="l" rtl="0">
              <a:lnSpc>
                <a:spcPct val="100000"/>
              </a:lnSpc>
              <a:spcBef>
                <a:spcPts val="0"/>
              </a:spcBef>
              <a:spcAft>
                <a:spcPts val="0"/>
              </a:spcAft>
              <a:buClr>
                <a:schemeClr val="dk1"/>
              </a:buClr>
              <a:buSzPts val="2000"/>
              <a:buFont typeface="Arial"/>
              <a:buNone/>
            </a:pPr>
            <a:endParaRPr sz="2000">
              <a:solidFill>
                <a:schemeClr val="dk1"/>
              </a:solidFill>
              <a:latin typeface="Arial"/>
              <a:ea typeface="Arial"/>
              <a:cs typeface="Arial"/>
              <a:sym typeface="Arial"/>
            </a:endParaRPr>
          </a:p>
        </p:txBody>
      </p:sp>
      <p:pic>
        <p:nvPicPr>
          <p:cNvPr id="146" name="Google Shape;146;g2f22629d973_1_146"/>
          <p:cNvPicPr preferRelativeResize="0"/>
          <p:nvPr/>
        </p:nvPicPr>
        <p:blipFill rotWithShape="1">
          <a:blip r:embed="rId3">
            <a:alphaModFix/>
          </a:blip>
          <a:srcRect/>
          <a:stretch/>
        </p:blipFill>
        <p:spPr>
          <a:xfrm>
            <a:off x="4265631" y="6141164"/>
            <a:ext cx="1114039" cy="365508"/>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2_Table of Contents">
  <p:cSld name="2_Table of Contents">
    <p:spTree>
      <p:nvGrpSpPr>
        <p:cNvPr id="1" name="Shape 23"/>
        <p:cNvGrpSpPr/>
        <p:nvPr/>
      </p:nvGrpSpPr>
      <p:grpSpPr>
        <a:xfrm>
          <a:off x="0" y="0"/>
          <a:ext cx="0" cy="0"/>
          <a:chOff x="0" y="0"/>
          <a:chExt cx="0" cy="0"/>
        </a:xfrm>
      </p:grpSpPr>
      <p:pic>
        <p:nvPicPr>
          <p:cNvPr id="24" name="Google Shape;24;p8"/>
          <p:cNvPicPr preferRelativeResize="0"/>
          <p:nvPr/>
        </p:nvPicPr>
        <p:blipFill rotWithShape="1">
          <a:blip r:embed="rId2">
            <a:alphaModFix/>
          </a:blip>
          <a:srcRect/>
          <a:stretch/>
        </p:blipFill>
        <p:spPr>
          <a:xfrm>
            <a:off x="0" y="0"/>
            <a:ext cx="9902825" cy="6858000"/>
          </a:xfrm>
          <a:prstGeom prst="rect">
            <a:avLst/>
          </a:prstGeom>
          <a:noFill/>
          <a:ln>
            <a:noFill/>
          </a:ln>
        </p:spPr>
      </p:pic>
      <p:cxnSp>
        <p:nvCxnSpPr>
          <p:cNvPr id="25" name="Google Shape;25;p8"/>
          <p:cNvCxnSpPr/>
          <p:nvPr/>
        </p:nvCxnSpPr>
        <p:spPr>
          <a:xfrm>
            <a:off x="449468" y="6424935"/>
            <a:ext cx="9000714" cy="0"/>
          </a:xfrm>
          <a:prstGeom prst="straightConnector1">
            <a:avLst/>
          </a:prstGeom>
          <a:noFill/>
          <a:ln w="9525" cap="flat" cmpd="sng">
            <a:solidFill>
              <a:srgbClr val="BFBFBF"/>
            </a:solidFill>
            <a:prstDash val="solid"/>
            <a:miter lim="800000"/>
            <a:headEnd type="none" w="sm" len="sm"/>
            <a:tailEnd type="none" w="sm" len="sm"/>
          </a:ln>
        </p:spPr>
      </p:cxnSp>
      <p:sp>
        <p:nvSpPr>
          <p:cNvPr id="26" name="Google Shape;26;p8"/>
          <p:cNvSpPr txBox="1"/>
          <p:nvPr/>
        </p:nvSpPr>
        <p:spPr>
          <a:xfrm>
            <a:off x="8836343" y="6498001"/>
            <a:ext cx="613839" cy="138499"/>
          </a:xfrm>
          <a:prstGeom prst="rect">
            <a:avLst/>
          </a:prstGeom>
          <a:noFill/>
          <a:ln>
            <a:noFill/>
          </a:ln>
        </p:spPr>
        <p:txBody>
          <a:bodyPr spcFirstLastPara="1" wrap="square" lIns="0" tIns="0" rIns="0" bIns="0" anchor="ctr" anchorCtr="0">
            <a:spAutoFit/>
          </a:bodyPr>
          <a:lstStyle/>
          <a:p>
            <a:pPr marL="0" marR="0" lvl="0" indent="0" algn="r" rtl="0">
              <a:lnSpc>
                <a:spcPct val="100000"/>
              </a:lnSpc>
              <a:spcBef>
                <a:spcPts val="0"/>
              </a:spcBef>
              <a:spcAft>
                <a:spcPts val="0"/>
              </a:spcAft>
              <a:buClr>
                <a:srgbClr val="7F7F7F"/>
              </a:buClr>
              <a:buSzPts val="900"/>
              <a:buFont typeface="Arial"/>
              <a:buNone/>
            </a:pPr>
            <a:fld id="{00000000-1234-1234-1234-123412341234}" type="slidenum">
              <a:rPr lang="en-US" sz="900">
                <a:solidFill>
                  <a:srgbClr val="7F7F7F"/>
                </a:solidFill>
                <a:latin typeface="Arial"/>
                <a:ea typeface="Arial"/>
                <a:cs typeface="Arial"/>
                <a:sym typeface="Arial"/>
              </a:rPr>
              <a:t>‹#›</a:t>
            </a:fld>
            <a:endParaRPr sz="900">
              <a:solidFill>
                <a:srgbClr val="7F7F7F"/>
              </a:solidFill>
              <a:latin typeface="Arial"/>
              <a:ea typeface="Arial"/>
              <a:cs typeface="Arial"/>
              <a:sym typeface="Arial"/>
            </a:endParaRPr>
          </a:p>
        </p:txBody>
      </p:sp>
      <p:sp>
        <p:nvSpPr>
          <p:cNvPr id="27" name="Google Shape;27;p8"/>
          <p:cNvSpPr/>
          <p:nvPr/>
        </p:nvSpPr>
        <p:spPr>
          <a:xfrm>
            <a:off x="449468" y="6498001"/>
            <a:ext cx="2888788" cy="169277"/>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100" b="0">
                <a:solidFill>
                  <a:srgbClr val="7F7F7F"/>
                </a:solidFill>
                <a:latin typeface="Arial"/>
                <a:ea typeface="Arial"/>
                <a:cs typeface="Arial"/>
                <a:sym typeface="Arial"/>
              </a:rPr>
              <a:t>Samsung Innovation Campus</a:t>
            </a:r>
            <a:endParaRPr/>
          </a:p>
        </p:txBody>
      </p:sp>
      <p:sp>
        <p:nvSpPr>
          <p:cNvPr id="28" name="Google Shape;28;p8"/>
          <p:cNvSpPr txBox="1">
            <a:spLocks noGrp="1"/>
          </p:cNvSpPr>
          <p:nvPr>
            <p:ph type="title"/>
          </p:nvPr>
        </p:nvSpPr>
        <p:spPr>
          <a:xfrm>
            <a:off x="449468" y="1440000"/>
            <a:ext cx="8541187" cy="492443"/>
          </a:xfrm>
          <a:prstGeom prst="rect">
            <a:avLst/>
          </a:prstGeom>
          <a:noFill/>
          <a:ln>
            <a:noFill/>
          </a:ln>
        </p:spPr>
        <p:txBody>
          <a:bodyPr spcFirstLastPara="1" wrap="square" lIns="0" tIns="0" rIns="0" bIns="0" anchor="t" anchorCtr="0">
            <a:spAutoFit/>
          </a:bodyPr>
          <a:lstStyle>
            <a:lvl1pPr marR="0" lvl="0" algn="l" rtl="0">
              <a:lnSpc>
                <a:spcPct val="100000"/>
              </a:lnSpc>
              <a:spcBef>
                <a:spcPts val="0"/>
              </a:spcBef>
              <a:spcAft>
                <a:spcPts val="0"/>
              </a:spcAft>
              <a:buClr>
                <a:srgbClr val="0C0C0C"/>
              </a:buClr>
              <a:buSzPts val="3200"/>
              <a:buFont typeface="Arial"/>
              <a:buNone/>
              <a:defRPr sz="3200" b="0" i="0" u="none" strike="noStrike" cap="none">
                <a:solidFill>
                  <a:srgbClr val="0C0C0C"/>
                </a:solidFill>
                <a:latin typeface="Arial"/>
                <a:ea typeface="Arial"/>
                <a:cs typeface="Arial"/>
                <a:sym typeface="Arial"/>
              </a:defRPr>
            </a:lvl1pPr>
            <a:lvl2pPr lvl="1">
              <a:spcBef>
                <a:spcPts val="0"/>
              </a:spcBef>
              <a:spcAft>
                <a:spcPts val="0"/>
              </a:spcAft>
              <a:buSzPts val="1400"/>
              <a:buNone/>
              <a:defRPr sz="1800">
                <a:solidFill>
                  <a:schemeClr val="lt1"/>
                </a:solidFill>
                <a:latin typeface="Arial"/>
                <a:ea typeface="Arial"/>
                <a:cs typeface="Arial"/>
                <a:sym typeface="Arial"/>
              </a:defRPr>
            </a:lvl2pPr>
            <a:lvl3pPr lvl="2">
              <a:spcBef>
                <a:spcPts val="0"/>
              </a:spcBef>
              <a:spcAft>
                <a:spcPts val="0"/>
              </a:spcAft>
              <a:buSzPts val="1400"/>
              <a:buNone/>
              <a:defRPr sz="1800">
                <a:solidFill>
                  <a:schemeClr val="lt1"/>
                </a:solidFill>
                <a:latin typeface="Arial"/>
                <a:ea typeface="Arial"/>
                <a:cs typeface="Arial"/>
                <a:sym typeface="Arial"/>
              </a:defRPr>
            </a:lvl3pPr>
            <a:lvl4pPr lvl="3">
              <a:spcBef>
                <a:spcPts val="0"/>
              </a:spcBef>
              <a:spcAft>
                <a:spcPts val="0"/>
              </a:spcAft>
              <a:buSzPts val="1400"/>
              <a:buNone/>
              <a:defRPr sz="1800">
                <a:solidFill>
                  <a:schemeClr val="lt1"/>
                </a:solidFill>
                <a:latin typeface="Arial"/>
                <a:ea typeface="Arial"/>
                <a:cs typeface="Arial"/>
                <a:sym typeface="Arial"/>
              </a:defRPr>
            </a:lvl4pPr>
            <a:lvl5pPr lvl="4">
              <a:spcBef>
                <a:spcPts val="0"/>
              </a:spcBef>
              <a:spcAft>
                <a:spcPts val="0"/>
              </a:spcAft>
              <a:buSzPts val="1400"/>
              <a:buNone/>
              <a:defRPr sz="1800">
                <a:solidFill>
                  <a:schemeClr val="lt1"/>
                </a:solidFill>
                <a:latin typeface="Arial"/>
                <a:ea typeface="Arial"/>
                <a:cs typeface="Arial"/>
                <a:sym typeface="Arial"/>
              </a:defRPr>
            </a:lvl5pPr>
            <a:lvl6pPr lvl="5">
              <a:spcBef>
                <a:spcPts val="0"/>
              </a:spcBef>
              <a:spcAft>
                <a:spcPts val="0"/>
              </a:spcAft>
              <a:buSzPts val="1400"/>
              <a:buNone/>
              <a:defRPr sz="1800">
                <a:solidFill>
                  <a:schemeClr val="lt1"/>
                </a:solidFill>
                <a:latin typeface="Arial"/>
                <a:ea typeface="Arial"/>
                <a:cs typeface="Arial"/>
                <a:sym typeface="Arial"/>
              </a:defRPr>
            </a:lvl6pPr>
            <a:lvl7pPr lvl="6">
              <a:spcBef>
                <a:spcPts val="0"/>
              </a:spcBef>
              <a:spcAft>
                <a:spcPts val="0"/>
              </a:spcAft>
              <a:buSzPts val="1400"/>
              <a:buNone/>
              <a:defRPr sz="1800">
                <a:solidFill>
                  <a:schemeClr val="lt1"/>
                </a:solidFill>
                <a:latin typeface="Arial"/>
                <a:ea typeface="Arial"/>
                <a:cs typeface="Arial"/>
                <a:sym typeface="Arial"/>
              </a:defRPr>
            </a:lvl7pPr>
            <a:lvl8pPr lvl="7">
              <a:spcBef>
                <a:spcPts val="0"/>
              </a:spcBef>
              <a:spcAft>
                <a:spcPts val="0"/>
              </a:spcAft>
              <a:buSzPts val="1400"/>
              <a:buNone/>
              <a:defRPr sz="1800">
                <a:solidFill>
                  <a:schemeClr val="lt1"/>
                </a:solidFill>
                <a:latin typeface="Arial"/>
                <a:ea typeface="Arial"/>
                <a:cs typeface="Arial"/>
                <a:sym typeface="Arial"/>
              </a:defRPr>
            </a:lvl8pPr>
            <a:lvl9pPr lvl="8">
              <a:spcBef>
                <a:spcPts val="0"/>
              </a:spcBef>
              <a:spcAft>
                <a:spcPts val="0"/>
              </a:spcAft>
              <a:buSzPts val="1400"/>
              <a:buNone/>
              <a:defRPr sz="1800">
                <a:solidFill>
                  <a:schemeClr val="lt1"/>
                </a:solidFill>
                <a:latin typeface="Arial"/>
                <a:ea typeface="Arial"/>
                <a:cs typeface="Arial"/>
                <a:sym typeface="Arial"/>
              </a:defRPr>
            </a:lvl9pPr>
          </a:lstStyle>
          <a:p>
            <a:endParaRPr/>
          </a:p>
        </p:txBody>
      </p:sp>
      <p:sp>
        <p:nvSpPr>
          <p:cNvPr id="29" name="Google Shape;29;p8"/>
          <p:cNvSpPr txBox="1">
            <a:spLocks noGrp="1"/>
          </p:cNvSpPr>
          <p:nvPr>
            <p:ph type="body" idx="1"/>
          </p:nvPr>
        </p:nvSpPr>
        <p:spPr>
          <a:xfrm>
            <a:off x="449468" y="450000"/>
            <a:ext cx="323896" cy="277200"/>
          </a:xfrm>
          <a:prstGeom prst="rect">
            <a:avLst/>
          </a:prstGeom>
          <a:noFill/>
          <a:ln>
            <a:noFill/>
          </a:ln>
        </p:spPr>
        <p:txBody>
          <a:bodyPr spcFirstLastPara="1" wrap="square" lIns="0" tIns="0" rIns="0" bIns="0" anchor="t" anchorCtr="0">
            <a:spAutoFit/>
          </a:bodyPr>
          <a:lstStyle>
            <a:lvl1pPr marL="457200" marR="0" lvl="0" indent="-228600" algn="l" rtl="0">
              <a:lnSpc>
                <a:spcPct val="100000"/>
              </a:lnSpc>
              <a:spcBef>
                <a:spcPts val="0"/>
              </a:spcBef>
              <a:spcAft>
                <a:spcPts val="0"/>
              </a:spcAft>
              <a:buClr>
                <a:schemeClr val="lt1"/>
              </a:buClr>
              <a:buSzPts val="1799"/>
              <a:buFont typeface="Arial"/>
              <a:buNone/>
              <a:defRPr sz="1799" b="0" i="0" u="none" strike="noStrike" cap="none">
                <a:solidFill>
                  <a:schemeClr val="lt1"/>
                </a:solidFill>
                <a:latin typeface="Arial"/>
                <a:ea typeface="Arial"/>
                <a:cs typeface="Arial"/>
                <a:sym typeface="Arial"/>
              </a:defRPr>
            </a:lvl1pPr>
            <a:lvl2pPr marL="914400" marR="0" lvl="1" indent="-380936" algn="l" rtl="0">
              <a:lnSpc>
                <a:spcPct val="90000"/>
              </a:lnSpc>
              <a:spcBef>
                <a:spcPts val="500"/>
              </a:spcBef>
              <a:spcAft>
                <a:spcPts val="0"/>
              </a:spcAft>
              <a:buClr>
                <a:schemeClr val="dk1"/>
              </a:buClr>
              <a:buSzPts val="2399"/>
              <a:buFont typeface="Arial"/>
              <a:buChar char="•"/>
              <a:defRPr sz="2399" b="0" i="0" u="none" strike="noStrike" cap="none">
                <a:solidFill>
                  <a:schemeClr val="dk1"/>
                </a:solidFill>
                <a:latin typeface="Arial"/>
                <a:ea typeface="Arial"/>
                <a:cs typeface="Arial"/>
                <a:sym typeface="Arial"/>
              </a:defRPr>
            </a:lvl2pPr>
            <a:lvl3pPr marL="1371600" marR="0" lvl="2" indent="-355536" algn="l" rtl="0">
              <a:lnSpc>
                <a:spcPct val="90000"/>
              </a:lnSpc>
              <a:spcBef>
                <a:spcPts val="500"/>
              </a:spcBef>
              <a:spcAft>
                <a:spcPts val="0"/>
              </a:spcAft>
              <a:buClr>
                <a:schemeClr val="dk1"/>
              </a:buClr>
              <a:buSzPts val="1999"/>
              <a:buFont typeface="Arial"/>
              <a:buChar char="•"/>
              <a:defRPr sz="1999" b="0" i="0" u="none" strike="noStrike" cap="none">
                <a:solidFill>
                  <a:schemeClr val="dk1"/>
                </a:solidFill>
                <a:latin typeface="Arial"/>
                <a:ea typeface="Arial"/>
                <a:cs typeface="Arial"/>
                <a:sym typeface="Arial"/>
              </a:defRPr>
            </a:lvl3pPr>
            <a:lvl4pPr marL="1828800" marR="0" lvl="3" indent="-342836" algn="l" rtl="0">
              <a:lnSpc>
                <a:spcPct val="90000"/>
              </a:lnSpc>
              <a:spcBef>
                <a:spcPts val="500"/>
              </a:spcBef>
              <a:spcAft>
                <a:spcPts val="0"/>
              </a:spcAft>
              <a:buClr>
                <a:schemeClr val="dk1"/>
              </a:buClr>
              <a:buSzPts val="1799"/>
              <a:buFont typeface="Arial"/>
              <a:buChar char="•"/>
              <a:defRPr sz="1799" b="0" i="0" u="none" strike="noStrike" cap="none">
                <a:solidFill>
                  <a:schemeClr val="dk1"/>
                </a:solidFill>
                <a:latin typeface="Arial"/>
                <a:ea typeface="Arial"/>
                <a:cs typeface="Arial"/>
                <a:sym typeface="Arial"/>
              </a:defRPr>
            </a:lvl4pPr>
            <a:lvl5pPr marL="2286000" marR="0" lvl="4" indent="-342836" algn="l" rtl="0">
              <a:lnSpc>
                <a:spcPct val="90000"/>
              </a:lnSpc>
              <a:spcBef>
                <a:spcPts val="500"/>
              </a:spcBef>
              <a:spcAft>
                <a:spcPts val="0"/>
              </a:spcAft>
              <a:buClr>
                <a:schemeClr val="dk1"/>
              </a:buClr>
              <a:buSzPts val="1799"/>
              <a:buFont typeface="Arial"/>
              <a:buChar char="•"/>
              <a:defRPr sz="1799" b="0" i="0" u="none" strike="noStrike" cap="none">
                <a:solidFill>
                  <a:schemeClr val="dk1"/>
                </a:solidFill>
                <a:latin typeface="Arial"/>
                <a:ea typeface="Arial"/>
                <a:cs typeface="Arial"/>
                <a:sym typeface="Arial"/>
              </a:defRPr>
            </a:lvl5pPr>
            <a:lvl6pPr marL="2743200" marR="0" lvl="5" indent="-342836" algn="l" rtl="0">
              <a:lnSpc>
                <a:spcPct val="90000"/>
              </a:lnSpc>
              <a:spcBef>
                <a:spcPts val="500"/>
              </a:spcBef>
              <a:spcAft>
                <a:spcPts val="0"/>
              </a:spcAft>
              <a:buClr>
                <a:schemeClr val="dk1"/>
              </a:buClr>
              <a:buSzPts val="1799"/>
              <a:buFont typeface="Arial"/>
              <a:buChar char="•"/>
              <a:defRPr sz="1799" b="0" i="0" u="none" strike="noStrike" cap="none">
                <a:solidFill>
                  <a:schemeClr val="dk1"/>
                </a:solidFill>
                <a:latin typeface="Arial"/>
                <a:ea typeface="Arial"/>
                <a:cs typeface="Arial"/>
                <a:sym typeface="Arial"/>
              </a:defRPr>
            </a:lvl6pPr>
            <a:lvl7pPr marL="3200400" marR="0" lvl="6" indent="-342836" algn="l" rtl="0">
              <a:lnSpc>
                <a:spcPct val="90000"/>
              </a:lnSpc>
              <a:spcBef>
                <a:spcPts val="500"/>
              </a:spcBef>
              <a:spcAft>
                <a:spcPts val="0"/>
              </a:spcAft>
              <a:buClr>
                <a:schemeClr val="dk1"/>
              </a:buClr>
              <a:buSzPts val="1799"/>
              <a:buFont typeface="Arial"/>
              <a:buChar char="•"/>
              <a:defRPr sz="1799" b="0" i="0" u="none" strike="noStrike" cap="none">
                <a:solidFill>
                  <a:schemeClr val="dk1"/>
                </a:solidFill>
                <a:latin typeface="Arial"/>
                <a:ea typeface="Arial"/>
                <a:cs typeface="Arial"/>
                <a:sym typeface="Arial"/>
              </a:defRPr>
            </a:lvl7pPr>
            <a:lvl8pPr marL="3657600" marR="0" lvl="7" indent="-342836" algn="l" rtl="0">
              <a:lnSpc>
                <a:spcPct val="90000"/>
              </a:lnSpc>
              <a:spcBef>
                <a:spcPts val="500"/>
              </a:spcBef>
              <a:spcAft>
                <a:spcPts val="0"/>
              </a:spcAft>
              <a:buClr>
                <a:schemeClr val="dk1"/>
              </a:buClr>
              <a:buSzPts val="1799"/>
              <a:buFont typeface="Arial"/>
              <a:buChar char="•"/>
              <a:defRPr sz="1799" b="0" i="0" u="none" strike="noStrike" cap="none">
                <a:solidFill>
                  <a:schemeClr val="dk1"/>
                </a:solidFill>
                <a:latin typeface="Arial"/>
                <a:ea typeface="Arial"/>
                <a:cs typeface="Arial"/>
                <a:sym typeface="Arial"/>
              </a:defRPr>
            </a:lvl8pPr>
            <a:lvl9pPr marL="4114800" marR="0" lvl="8" indent="-342836" algn="l" rtl="0">
              <a:lnSpc>
                <a:spcPct val="90000"/>
              </a:lnSpc>
              <a:spcBef>
                <a:spcPts val="500"/>
              </a:spcBef>
              <a:spcAft>
                <a:spcPts val="0"/>
              </a:spcAft>
              <a:buClr>
                <a:schemeClr val="dk1"/>
              </a:buClr>
              <a:buSzPts val="1799"/>
              <a:buFont typeface="Arial"/>
              <a:buChar char="•"/>
              <a:defRPr sz="1799" b="0" i="0" u="none" strike="noStrike" cap="none">
                <a:solidFill>
                  <a:schemeClr val="dk1"/>
                </a:solidFill>
                <a:latin typeface="Arial"/>
                <a:ea typeface="Arial"/>
                <a:cs typeface="Arial"/>
                <a:sym typeface="Arial"/>
              </a:defRPr>
            </a:lvl9pPr>
          </a:lstStyle>
          <a:p>
            <a:endParaRPr/>
          </a:p>
        </p:txBody>
      </p:sp>
      <p:sp>
        <p:nvSpPr>
          <p:cNvPr id="30" name="Google Shape;30;p8"/>
          <p:cNvSpPr txBox="1">
            <a:spLocks noGrp="1"/>
          </p:cNvSpPr>
          <p:nvPr>
            <p:ph type="body" idx="2"/>
          </p:nvPr>
        </p:nvSpPr>
        <p:spPr>
          <a:xfrm>
            <a:off x="790000" y="450001"/>
            <a:ext cx="6837808" cy="276999"/>
          </a:xfrm>
          <a:prstGeom prst="rect">
            <a:avLst/>
          </a:prstGeom>
          <a:noFill/>
          <a:ln>
            <a:noFill/>
          </a:ln>
        </p:spPr>
        <p:txBody>
          <a:bodyPr spcFirstLastPara="1" wrap="square" lIns="0" tIns="0" rIns="0" bIns="0" anchor="t" anchorCtr="0">
            <a:spAutoFit/>
          </a:bodyPr>
          <a:lstStyle>
            <a:lvl1pPr marL="457200" marR="0" lvl="0" indent="-228600" algn="l" rtl="0">
              <a:lnSpc>
                <a:spcPct val="100000"/>
              </a:lnSpc>
              <a:spcBef>
                <a:spcPts val="0"/>
              </a:spcBef>
              <a:spcAft>
                <a:spcPts val="0"/>
              </a:spcAft>
              <a:buClr>
                <a:schemeClr val="lt1"/>
              </a:buClr>
              <a:buSzPts val="1799"/>
              <a:buFont typeface="Arial"/>
              <a:buNone/>
              <a:defRPr sz="1799" b="0" i="0" u="none" strike="noStrike" cap="none">
                <a:solidFill>
                  <a:schemeClr val="lt1"/>
                </a:solidFill>
                <a:latin typeface="Arial"/>
                <a:ea typeface="Arial"/>
                <a:cs typeface="Arial"/>
                <a:sym typeface="Arial"/>
              </a:defRPr>
            </a:lvl1pPr>
            <a:lvl2pPr marL="914400" marR="0" lvl="1" indent="-380936" algn="l" rtl="0">
              <a:lnSpc>
                <a:spcPct val="90000"/>
              </a:lnSpc>
              <a:spcBef>
                <a:spcPts val="500"/>
              </a:spcBef>
              <a:spcAft>
                <a:spcPts val="0"/>
              </a:spcAft>
              <a:buClr>
                <a:schemeClr val="dk1"/>
              </a:buClr>
              <a:buSzPts val="2399"/>
              <a:buFont typeface="Arial"/>
              <a:buChar char="•"/>
              <a:defRPr sz="2399" b="0" i="0" u="none" strike="noStrike" cap="none">
                <a:solidFill>
                  <a:schemeClr val="dk1"/>
                </a:solidFill>
                <a:latin typeface="Arial"/>
                <a:ea typeface="Arial"/>
                <a:cs typeface="Arial"/>
                <a:sym typeface="Arial"/>
              </a:defRPr>
            </a:lvl2pPr>
            <a:lvl3pPr marL="1371600" marR="0" lvl="2" indent="-355536" algn="l" rtl="0">
              <a:lnSpc>
                <a:spcPct val="90000"/>
              </a:lnSpc>
              <a:spcBef>
                <a:spcPts val="500"/>
              </a:spcBef>
              <a:spcAft>
                <a:spcPts val="0"/>
              </a:spcAft>
              <a:buClr>
                <a:schemeClr val="dk1"/>
              </a:buClr>
              <a:buSzPts val="1999"/>
              <a:buFont typeface="Arial"/>
              <a:buChar char="•"/>
              <a:defRPr sz="1999" b="0" i="0" u="none" strike="noStrike" cap="none">
                <a:solidFill>
                  <a:schemeClr val="dk1"/>
                </a:solidFill>
                <a:latin typeface="Arial"/>
                <a:ea typeface="Arial"/>
                <a:cs typeface="Arial"/>
                <a:sym typeface="Arial"/>
              </a:defRPr>
            </a:lvl3pPr>
            <a:lvl4pPr marL="1828800" marR="0" lvl="3" indent="-342836" algn="l" rtl="0">
              <a:lnSpc>
                <a:spcPct val="90000"/>
              </a:lnSpc>
              <a:spcBef>
                <a:spcPts val="500"/>
              </a:spcBef>
              <a:spcAft>
                <a:spcPts val="0"/>
              </a:spcAft>
              <a:buClr>
                <a:schemeClr val="dk1"/>
              </a:buClr>
              <a:buSzPts val="1799"/>
              <a:buFont typeface="Arial"/>
              <a:buChar char="•"/>
              <a:defRPr sz="1799" b="0" i="0" u="none" strike="noStrike" cap="none">
                <a:solidFill>
                  <a:schemeClr val="dk1"/>
                </a:solidFill>
                <a:latin typeface="Arial"/>
                <a:ea typeface="Arial"/>
                <a:cs typeface="Arial"/>
                <a:sym typeface="Arial"/>
              </a:defRPr>
            </a:lvl4pPr>
            <a:lvl5pPr marL="2286000" marR="0" lvl="4" indent="-342836" algn="l" rtl="0">
              <a:lnSpc>
                <a:spcPct val="90000"/>
              </a:lnSpc>
              <a:spcBef>
                <a:spcPts val="500"/>
              </a:spcBef>
              <a:spcAft>
                <a:spcPts val="0"/>
              </a:spcAft>
              <a:buClr>
                <a:schemeClr val="dk1"/>
              </a:buClr>
              <a:buSzPts val="1799"/>
              <a:buFont typeface="Arial"/>
              <a:buChar char="•"/>
              <a:defRPr sz="1799" b="0" i="0" u="none" strike="noStrike" cap="none">
                <a:solidFill>
                  <a:schemeClr val="dk1"/>
                </a:solidFill>
                <a:latin typeface="Arial"/>
                <a:ea typeface="Arial"/>
                <a:cs typeface="Arial"/>
                <a:sym typeface="Arial"/>
              </a:defRPr>
            </a:lvl5pPr>
            <a:lvl6pPr marL="2743200" marR="0" lvl="5" indent="-342836" algn="l" rtl="0">
              <a:lnSpc>
                <a:spcPct val="90000"/>
              </a:lnSpc>
              <a:spcBef>
                <a:spcPts val="500"/>
              </a:spcBef>
              <a:spcAft>
                <a:spcPts val="0"/>
              </a:spcAft>
              <a:buClr>
                <a:schemeClr val="dk1"/>
              </a:buClr>
              <a:buSzPts val="1799"/>
              <a:buFont typeface="Arial"/>
              <a:buChar char="•"/>
              <a:defRPr sz="1799" b="0" i="0" u="none" strike="noStrike" cap="none">
                <a:solidFill>
                  <a:schemeClr val="dk1"/>
                </a:solidFill>
                <a:latin typeface="Arial"/>
                <a:ea typeface="Arial"/>
                <a:cs typeface="Arial"/>
                <a:sym typeface="Arial"/>
              </a:defRPr>
            </a:lvl6pPr>
            <a:lvl7pPr marL="3200400" marR="0" lvl="6" indent="-342836" algn="l" rtl="0">
              <a:lnSpc>
                <a:spcPct val="90000"/>
              </a:lnSpc>
              <a:spcBef>
                <a:spcPts val="500"/>
              </a:spcBef>
              <a:spcAft>
                <a:spcPts val="0"/>
              </a:spcAft>
              <a:buClr>
                <a:schemeClr val="dk1"/>
              </a:buClr>
              <a:buSzPts val="1799"/>
              <a:buFont typeface="Arial"/>
              <a:buChar char="•"/>
              <a:defRPr sz="1799" b="0" i="0" u="none" strike="noStrike" cap="none">
                <a:solidFill>
                  <a:schemeClr val="dk1"/>
                </a:solidFill>
                <a:latin typeface="Arial"/>
                <a:ea typeface="Arial"/>
                <a:cs typeface="Arial"/>
                <a:sym typeface="Arial"/>
              </a:defRPr>
            </a:lvl7pPr>
            <a:lvl8pPr marL="3657600" marR="0" lvl="7" indent="-342836" algn="l" rtl="0">
              <a:lnSpc>
                <a:spcPct val="90000"/>
              </a:lnSpc>
              <a:spcBef>
                <a:spcPts val="500"/>
              </a:spcBef>
              <a:spcAft>
                <a:spcPts val="0"/>
              </a:spcAft>
              <a:buClr>
                <a:schemeClr val="dk1"/>
              </a:buClr>
              <a:buSzPts val="1799"/>
              <a:buFont typeface="Arial"/>
              <a:buChar char="•"/>
              <a:defRPr sz="1799" b="0" i="0" u="none" strike="noStrike" cap="none">
                <a:solidFill>
                  <a:schemeClr val="dk1"/>
                </a:solidFill>
                <a:latin typeface="Arial"/>
                <a:ea typeface="Arial"/>
                <a:cs typeface="Arial"/>
                <a:sym typeface="Arial"/>
              </a:defRPr>
            </a:lvl8pPr>
            <a:lvl9pPr marL="4114800" marR="0" lvl="8" indent="-342836" algn="l" rtl="0">
              <a:lnSpc>
                <a:spcPct val="90000"/>
              </a:lnSpc>
              <a:spcBef>
                <a:spcPts val="500"/>
              </a:spcBef>
              <a:spcAft>
                <a:spcPts val="0"/>
              </a:spcAft>
              <a:buClr>
                <a:schemeClr val="dk1"/>
              </a:buClr>
              <a:buSzPts val="1799"/>
              <a:buFont typeface="Arial"/>
              <a:buChar char="•"/>
              <a:defRPr sz="1799" b="0" i="0" u="none" strike="noStrike" cap="none">
                <a:solidFill>
                  <a:schemeClr val="dk1"/>
                </a:solidFill>
                <a:latin typeface="Arial"/>
                <a:ea typeface="Arial"/>
                <a:cs typeface="Arial"/>
                <a:sym typeface="Arial"/>
              </a:defRPr>
            </a:lvl9pPr>
          </a:lstStyle>
          <a:p>
            <a:endParaRPr/>
          </a:p>
        </p:txBody>
      </p:sp>
      <p:sp>
        <p:nvSpPr>
          <p:cNvPr id="31" name="Google Shape;31;p8"/>
          <p:cNvSpPr txBox="1">
            <a:spLocks noGrp="1"/>
          </p:cNvSpPr>
          <p:nvPr>
            <p:ph type="body" idx="3"/>
          </p:nvPr>
        </p:nvSpPr>
        <p:spPr>
          <a:xfrm>
            <a:off x="9112825" y="480779"/>
            <a:ext cx="340625" cy="246221"/>
          </a:xfrm>
          <a:prstGeom prst="rect">
            <a:avLst/>
          </a:prstGeom>
          <a:noFill/>
          <a:ln>
            <a:noFill/>
          </a:ln>
        </p:spPr>
        <p:txBody>
          <a:bodyPr spcFirstLastPara="1" wrap="square" lIns="0" tIns="0" rIns="0" bIns="0" anchor="t" anchorCtr="0">
            <a:spAutoFit/>
          </a:bodyPr>
          <a:lstStyle>
            <a:lvl1pPr marL="457200" marR="0" lvl="0" indent="-228600" algn="r" rtl="0">
              <a:lnSpc>
                <a:spcPct val="100000"/>
              </a:lnSpc>
              <a:spcBef>
                <a:spcPts val="0"/>
              </a:spcBef>
              <a:spcAft>
                <a:spcPts val="0"/>
              </a:spcAft>
              <a:buClr>
                <a:srgbClr val="D8D8D8"/>
              </a:buClr>
              <a:buSzPts val="1600"/>
              <a:buFont typeface="Arial"/>
              <a:buNone/>
              <a:defRPr sz="1600" b="0" i="0" u="none" strike="noStrike" cap="none">
                <a:solidFill>
                  <a:srgbClr val="D8D8D8"/>
                </a:solidFill>
                <a:latin typeface="Arial"/>
                <a:ea typeface="Arial"/>
                <a:cs typeface="Arial"/>
                <a:sym typeface="Arial"/>
              </a:defRPr>
            </a:lvl1pPr>
            <a:lvl2pPr marL="914400" marR="0" lvl="1" indent="-380936" algn="l" rtl="0">
              <a:lnSpc>
                <a:spcPct val="90000"/>
              </a:lnSpc>
              <a:spcBef>
                <a:spcPts val="500"/>
              </a:spcBef>
              <a:spcAft>
                <a:spcPts val="0"/>
              </a:spcAft>
              <a:buClr>
                <a:schemeClr val="dk1"/>
              </a:buClr>
              <a:buSzPts val="2399"/>
              <a:buFont typeface="Arial"/>
              <a:buChar char="•"/>
              <a:defRPr sz="2399" b="0" i="0" u="none" strike="noStrike" cap="none">
                <a:solidFill>
                  <a:schemeClr val="dk1"/>
                </a:solidFill>
                <a:latin typeface="Arial"/>
                <a:ea typeface="Arial"/>
                <a:cs typeface="Arial"/>
                <a:sym typeface="Arial"/>
              </a:defRPr>
            </a:lvl2pPr>
            <a:lvl3pPr marL="1371600" marR="0" lvl="2" indent="-355536" algn="l" rtl="0">
              <a:lnSpc>
                <a:spcPct val="90000"/>
              </a:lnSpc>
              <a:spcBef>
                <a:spcPts val="500"/>
              </a:spcBef>
              <a:spcAft>
                <a:spcPts val="0"/>
              </a:spcAft>
              <a:buClr>
                <a:schemeClr val="dk1"/>
              </a:buClr>
              <a:buSzPts val="1999"/>
              <a:buFont typeface="Arial"/>
              <a:buChar char="•"/>
              <a:defRPr sz="1999" b="0" i="0" u="none" strike="noStrike" cap="none">
                <a:solidFill>
                  <a:schemeClr val="dk1"/>
                </a:solidFill>
                <a:latin typeface="Arial"/>
                <a:ea typeface="Arial"/>
                <a:cs typeface="Arial"/>
                <a:sym typeface="Arial"/>
              </a:defRPr>
            </a:lvl3pPr>
            <a:lvl4pPr marL="1828800" marR="0" lvl="3" indent="-342836" algn="l" rtl="0">
              <a:lnSpc>
                <a:spcPct val="90000"/>
              </a:lnSpc>
              <a:spcBef>
                <a:spcPts val="500"/>
              </a:spcBef>
              <a:spcAft>
                <a:spcPts val="0"/>
              </a:spcAft>
              <a:buClr>
                <a:schemeClr val="dk1"/>
              </a:buClr>
              <a:buSzPts val="1799"/>
              <a:buFont typeface="Arial"/>
              <a:buChar char="•"/>
              <a:defRPr sz="1799" b="0" i="0" u="none" strike="noStrike" cap="none">
                <a:solidFill>
                  <a:schemeClr val="dk1"/>
                </a:solidFill>
                <a:latin typeface="Arial"/>
                <a:ea typeface="Arial"/>
                <a:cs typeface="Arial"/>
                <a:sym typeface="Arial"/>
              </a:defRPr>
            </a:lvl4pPr>
            <a:lvl5pPr marL="2286000" marR="0" lvl="4" indent="-342836" algn="l" rtl="0">
              <a:lnSpc>
                <a:spcPct val="90000"/>
              </a:lnSpc>
              <a:spcBef>
                <a:spcPts val="500"/>
              </a:spcBef>
              <a:spcAft>
                <a:spcPts val="0"/>
              </a:spcAft>
              <a:buClr>
                <a:schemeClr val="dk1"/>
              </a:buClr>
              <a:buSzPts val="1799"/>
              <a:buFont typeface="Arial"/>
              <a:buChar char="•"/>
              <a:defRPr sz="1799" b="0" i="0" u="none" strike="noStrike" cap="none">
                <a:solidFill>
                  <a:schemeClr val="dk1"/>
                </a:solidFill>
                <a:latin typeface="Arial"/>
                <a:ea typeface="Arial"/>
                <a:cs typeface="Arial"/>
                <a:sym typeface="Arial"/>
              </a:defRPr>
            </a:lvl5pPr>
            <a:lvl6pPr marL="2743200" marR="0" lvl="5" indent="-342836" algn="l" rtl="0">
              <a:lnSpc>
                <a:spcPct val="90000"/>
              </a:lnSpc>
              <a:spcBef>
                <a:spcPts val="500"/>
              </a:spcBef>
              <a:spcAft>
                <a:spcPts val="0"/>
              </a:spcAft>
              <a:buClr>
                <a:schemeClr val="dk1"/>
              </a:buClr>
              <a:buSzPts val="1799"/>
              <a:buFont typeface="Arial"/>
              <a:buChar char="•"/>
              <a:defRPr sz="1799" b="0" i="0" u="none" strike="noStrike" cap="none">
                <a:solidFill>
                  <a:schemeClr val="dk1"/>
                </a:solidFill>
                <a:latin typeface="Arial"/>
                <a:ea typeface="Arial"/>
                <a:cs typeface="Arial"/>
                <a:sym typeface="Arial"/>
              </a:defRPr>
            </a:lvl6pPr>
            <a:lvl7pPr marL="3200400" marR="0" lvl="6" indent="-342836" algn="l" rtl="0">
              <a:lnSpc>
                <a:spcPct val="90000"/>
              </a:lnSpc>
              <a:spcBef>
                <a:spcPts val="500"/>
              </a:spcBef>
              <a:spcAft>
                <a:spcPts val="0"/>
              </a:spcAft>
              <a:buClr>
                <a:schemeClr val="dk1"/>
              </a:buClr>
              <a:buSzPts val="1799"/>
              <a:buFont typeface="Arial"/>
              <a:buChar char="•"/>
              <a:defRPr sz="1799" b="0" i="0" u="none" strike="noStrike" cap="none">
                <a:solidFill>
                  <a:schemeClr val="dk1"/>
                </a:solidFill>
                <a:latin typeface="Arial"/>
                <a:ea typeface="Arial"/>
                <a:cs typeface="Arial"/>
                <a:sym typeface="Arial"/>
              </a:defRPr>
            </a:lvl7pPr>
            <a:lvl8pPr marL="3657600" marR="0" lvl="7" indent="-342836" algn="l" rtl="0">
              <a:lnSpc>
                <a:spcPct val="90000"/>
              </a:lnSpc>
              <a:spcBef>
                <a:spcPts val="500"/>
              </a:spcBef>
              <a:spcAft>
                <a:spcPts val="0"/>
              </a:spcAft>
              <a:buClr>
                <a:schemeClr val="dk1"/>
              </a:buClr>
              <a:buSzPts val="1799"/>
              <a:buFont typeface="Arial"/>
              <a:buChar char="•"/>
              <a:defRPr sz="1799" b="0" i="0" u="none" strike="noStrike" cap="none">
                <a:solidFill>
                  <a:schemeClr val="dk1"/>
                </a:solidFill>
                <a:latin typeface="Arial"/>
                <a:ea typeface="Arial"/>
                <a:cs typeface="Arial"/>
                <a:sym typeface="Arial"/>
              </a:defRPr>
            </a:lvl8pPr>
            <a:lvl9pPr marL="4114800" marR="0" lvl="8" indent="-342836" algn="l" rtl="0">
              <a:lnSpc>
                <a:spcPct val="90000"/>
              </a:lnSpc>
              <a:spcBef>
                <a:spcPts val="500"/>
              </a:spcBef>
              <a:spcAft>
                <a:spcPts val="0"/>
              </a:spcAft>
              <a:buClr>
                <a:schemeClr val="dk1"/>
              </a:buClr>
              <a:buSzPts val="1799"/>
              <a:buFont typeface="Arial"/>
              <a:buChar char="•"/>
              <a:defRPr sz="1799" b="0" i="0" u="none" strike="noStrike" cap="none">
                <a:solidFill>
                  <a:schemeClr val="dk1"/>
                </a:solidFill>
                <a:latin typeface="Arial"/>
                <a:ea typeface="Arial"/>
                <a:cs typeface="Arial"/>
                <a:sym typeface="Arial"/>
              </a:defRPr>
            </a:lvl9pPr>
          </a:lstStyle>
          <a:p>
            <a:endParaRPr/>
          </a:p>
        </p:txBody>
      </p:sp>
      <p:sp>
        <p:nvSpPr>
          <p:cNvPr id="32" name="Google Shape;32;p8"/>
          <p:cNvSpPr txBox="1">
            <a:spLocks noGrp="1"/>
          </p:cNvSpPr>
          <p:nvPr>
            <p:ph type="body" idx="4"/>
          </p:nvPr>
        </p:nvSpPr>
        <p:spPr>
          <a:xfrm>
            <a:off x="8740667" y="480779"/>
            <a:ext cx="467850" cy="246221"/>
          </a:xfrm>
          <a:prstGeom prst="rect">
            <a:avLst/>
          </a:prstGeom>
          <a:noFill/>
          <a:ln>
            <a:noFill/>
          </a:ln>
        </p:spPr>
        <p:txBody>
          <a:bodyPr spcFirstLastPara="1" wrap="square" lIns="0" tIns="0" rIns="0" bIns="0" anchor="t" anchorCtr="0">
            <a:spAutoFit/>
          </a:bodyPr>
          <a:lstStyle>
            <a:lvl1pPr marL="457200" marR="0" lvl="0" indent="-228600" algn="l" rtl="0">
              <a:lnSpc>
                <a:spcPct val="100000"/>
              </a:lnSpc>
              <a:spcBef>
                <a:spcPts val="0"/>
              </a:spcBef>
              <a:spcAft>
                <a:spcPts val="0"/>
              </a:spcAft>
              <a:buClr>
                <a:srgbClr val="D8D8D8"/>
              </a:buClr>
              <a:buSzPts val="1600"/>
              <a:buFont typeface="Arial"/>
              <a:buNone/>
              <a:defRPr sz="1600" b="0" i="0" u="none" strike="noStrike" cap="none">
                <a:solidFill>
                  <a:srgbClr val="D8D8D8"/>
                </a:solidFill>
                <a:latin typeface="Arial"/>
                <a:ea typeface="Arial"/>
                <a:cs typeface="Arial"/>
                <a:sym typeface="Arial"/>
              </a:defRPr>
            </a:lvl1pPr>
            <a:lvl2pPr marL="914400" marR="0" lvl="1" indent="-380936" algn="l" rtl="0">
              <a:lnSpc>
                <a:spcPct val="90000"/>
              </a:lnSpc>
              <a:spcBef>
                <a:spcPts val="500"/>
              </a:spcBef>
              <a:spcAft>
                <a:spcPts val="0"/>
              </a:spcAft>
              <a:buClr>
                <a:schemeClr val="dk1"/>
              </a:buClr>
              <a:buSzPts val="2399"/>
              <a:buFont typeface="Arial"/>
              <a:buChar char="•"/>
              <a:defRPr sz="2399" b="0" i="0" u="none" strike="noStrike" cap="none">
                <a:solidFill>
                  <a:schemeClr val="dk1"/>
                </a:solidFill>
                <a:latin typeface="Arial"/>
                <a:ea typeface="Arial"/>
                <a:cs typeface="Arial"/>
                <a:sym typeface="Arial"/>
              </a:defRPr>
            </a:lvl2pPr>
            <a:lvl3pPr marL="1371600" marR="0" lvl="2" indent="-355536" algn="l" rtl="0">
              <a:lnSpc>
                <a:spcPct val="90000"/>
              </a:lnSpc>
              <a:spcBef>
                <a:spcPts val="500"/>
              </a:spcBef>
              <a:spcAft>
                <a:spcPts val="0"/>
              </a:spcAft>
              <a:buClr>
                <a:schemeClr val="dk1"/>
              </a:buClr>
              <a:buSzPts val="1999"/>
              <a:buFont typeface="Arial"/>
              <a:buChar char="•"/>
              <a:defRPr sz="1999" b="0" i="0" u="none" strike="noStrike" cap="none">
                <a:solidFill>
                  <a:schemeClr val="dk1"/>
                </a:solidFill>
                <a:latin typeface="Arial"/>
                <a:ea typeface="Arial"/>
                <a:cs typeface="Arial"/>
                <a:sym typeface="Arial"/>
              </a:defRPr>
            </a:lvl3pPr>
            <a:lvl4pPr marL="1828800" marR="0" lvl="3" indent="-342836" algn="l" rtl="0">
              <a:lnSpc>
                <a:spcPct val="90000"/>
              </a:lnSpc>
              <a:spcBef>
                <a:spcPts val="500"/>
              </a:spcBef>
              <a:spcAft>
                <a:spcPts val="0"/>
              </a:spcAft>
              <a:buClr>
                <a:schemeClr val="dk1"/>
              </a:buClr>
              <a:buSzPts val="1799"/>
              <a:buFont typeface="Arial"/>
              <a:buChar char="•"/>
              <a:defRPr sz="1799" b="0" i="0" u="none" strike="noStrike" cap="none">
                <a:solidFill>
                  <a:schemeClr val="dk1"/>
                </a:solidFill>
                <a:latin typeface="Arial"/>
                <a:ea typeface="Arial"/>
                <a:cs typeface="Arial"/>
                <a:sym typeface="Arial"/>
              </a:defRPr>
            </a:lvl4pPr>
            <a:lvl5pPr marL="2286000" marR="0" lvl="4" indent="-342836" algn="l" rtl="0">
              <a:lnSpc>
                <a:spcPct val="90000"/>
              </a:lnSpc>
              <a:spcBef>
                <a:spcPts val="500"/>
              </a:spcBef>
              <a:spcAft>
                <a:spcPts val="0"/>
              </a:spcAft>
              <a:buClr>
                <a:schemeClr val="dk1"/>
              </a:buClr>
              <a:buSzPts val="1799"/>
              <a:buFont typeface="Arial"/>
              <a:buChar char="•"/>
              <a:defRPr sz="1799" b="0" i="0" u="none" strike="noStrike" cap="none">
                <a:solidFill>
                  <a:schemeClr val="dk1"/>
                </a:solidFill>
                <a:latin typeface="Arial"/>
                <a:ea typeface="Arial"/>
                <a:cs typeface="Arial"/>
                <a:sym typeface="Arial"/>
              </a:defRPr>
            </a:lvl5pPr>
            <a:lvl6pPr marL="2743200" marR="0" lvl="5" indent="-342836" algn="l" rtl="0">
              <a:lnSpc>
                <a:spcPct val="90000"/>
              </a:lnSpc>
              <a:spcBef>
                <a:spcPts val="500"/>
              </a:spcBef>
              <a:spcAft>
                <a:spcPts val="0"/>
              </a:spcAft>
              <a:buClr>
                <a:schemeClr val="dk1"/>
              </a:buClr>
              <a:buSzPts val="1799"/>
              <a:buFont typeface="Arial"/>
              <a:buChar char="•"/>
              <a:defRPr sz="1799" b="0" i="0" u="none" strike="noStrike" cap="none">
                <a:solidFill>
                  <a:schemeClr val="dk1"/>
                </a:solidFill>
                <a:latin typeface="Arial"/>
                <a:ea typeface="Arial"/>
                <a:cs typeface="Arial"/>
                <a:sym typeface="Arial"/>
              </a:defRPr>
            </a:lvl6pPr>
            <a:lvl7pPr marL="3200400" marR="0" lvl="6" indent="-342836" algn="l" rtl="0">
              <a:lnSpc>
                <a:spcPct val="90000"/>
              </a:lnSpc>
              <a:spcBef>
                <a:spcPts val="500"/>
              </a:spcBef>
              <a:spcAft>
                <a:spcPts val="0"/>
              </a:spcAft>
              <a:buClr>
                <a:schemeClr val="dk1"/>
              </a:buClr>
              <a:buSzPts val="1799"/>
              <a:buFont typeface="Arial"/>
              <a:buChar char="•"/>
              <a:defRPr sz="1799" b="0" i="0" u="none" strike="noStrike" cap="none">
                <a:solidFill>
                  <a:schemeClr val="dk1"/>
                </a:solidFill>
                <a:latin typeface="Arial"/>
                <a:ea typeface="Arial"/>
                <a:cs typeface="Arial"/>
                <a:sym typeface="Arial"/>
              </a:defRPr>
            </a:lvl7pPr>
            <a:lvl8pPr marL="3657600" marR="0" lvl="7" indent="-342836" algn="l" rtl="0">
              <a:lnSpc>
                <a:spcPct val="90000"/>
              </a:lnSpc>
              <a:spcBef>
                <a:spcPts val="500"/>
              </a:spcBef>
              <a:spcAft>
                <a:spcPts val="0"/>
              </a:spcAft>
              <a:buClr>
                <a:schemeClr val="dk1"/>
              </a:buClr>
              <a:buSzPts val="1799"/>
              <a:buFont typeface="Arial"/>
              <a:buChar char="•"/>
              <a:defRPr sz="1799" b="0" i="0" u="none" strike="noStrike" cap="none">
                <a:solidFill>
                  <a:schemeClr val="dk1"/>
                </a:solidFill>
                <a:latin typeface="Arial"/>
                <a:ea typeface="Arial"/>
                <a:cs typeface="Arial"/>
                <a:sym typeface="Arial"/>
              </a:defRPr>
            </a:lvl8pPr>
            <a:lvl9pPr marL="4114800" marR="0" lvl="8" indent="-342836" algn="l" rtl="0">
              <a:lnSpc>
                <a:spcPct val="90000"/>
              </a:lnSpc>
              <a:spcBef>
                <a:spcPts val="500"/>
              </a:spcBef>
              <a:spcAft>
                <a:spcPts val="0"/>
              </a:spcAft>
              <a:buClr>
                <a:schemeClr val="dk1"/>
              </a:buClr>
              <a:buSzPts val="1799"/>
              <a:buFont typeface="Arial"/>
              <a:buChar char="•"/>
              <a:defRPr sz="1799" b="0" i="0" u="none" strike="noStrike" cap="none">
                <a:solidFill>
                  <a:schemeClr val="dk1"/>
                </a:solidFill>
                <a:latin typeface="Arial"/>
                <a:ea typeface="Arial"/>
                <a:cs typeface="Arial"/>
                <a:sym typeface="Arial"/>
              </a:defRPr>
            </a:lvl9pPr>
          </a:lstStyle>
          <a:p>
            <a:endParaRPr/>
          </a:p>
        </p:txBody>
      </p:sp>
      <p:sp>
        <p:nvSpPr>
          <p:cNvPr id="33" name="Google Shape;33;p8"/>
          <p:cNvSpPr txBox="1">
            <a:spLocks noGrp="1"/>
          </p:cNvSpPr>
          <p:nvPr>
            <p:ph type="body" idx="5"/>
          </p:nvPr>
        </p:nvSpPr>
        <p:spPr>
          <a:xfrm>
            <a:off x="522288" y="2221661"/>
            <a:ext cx="8055439" cy="914400"/>
          </a:xfrm>
          <a:prstGeom prst="rect">
            <a:avLst/>
          </a:prstGeom>
          <a:noFill/>
          <a:ln>
            <a:noFill/>
          </a:ln>
        </p:spPr>
        <p:txBody>
          <a:bodyPr spcFirstLastPara="1" wrap="square" lIns="0" tIns="0" rIns="0" bIns="0" anchor="t" anchorCtr="0">
            <a:noAutofit/>
          </a:bodyPr>
          <a:lstStyle>
            <a:lvl1pPr marL="457200" marR="0" lvl="0" indent="-321945" algn="l" rtl="0">
              <a:lnSpc>
                <a:spcPct val="128571"/>
              </a:lnSpc>
              <a:spcBef>
                <a:spcPts val="1000"/>
              </a:spcBef>
              <a:spcAft>
                <a:spcPts val="0"/>
              </a:spcAft>
              <a:buClr>
                <a:srgbClr val="262626"/>
              </a:buClr>
              <a:buSzPts val="1470"/>
              <a:buFont typeface="Arial"/>
              <a:buChar char="•"/>
              <a:defRPr sz="1400" b="0" i="0" u="none" strike="noStrike" cap="none">
                <a:solidFill>
                  <a:srgbClr val="262626"/>
                </a:solidFill>
                <a:latin typeface="Arial"/>
                <a:ea typeface="Arial"/>
                <a:cs typeface="Arial"/>
                <a:sym typeface="Arial"/>
              </a:defRPr>
            </a:lvl1pPr>
            <a:lvl2pPr marL="914400" marR="0" lvl="1" indent="-294640" algn="l" rtl="0">
              <a:lnSpc>
                <a:spcPct val="138461"/>
              </a:lnSpc>
              <a:spcBef>
                <a:spcPts val="500"/>
              </a:spcBef>
              <a:spcAft>
                <a:spcPts val="0"/>
              </a:spcAft>
              <a:buClr>
                <a:srgbClr val="262626"/>
              </a:buClr>
              <a:buSzPts val="1040"/>
              <a:buFont typeface="Arial"/>
              <a:buChar char="•"/>
              <a:defRPr sz="1300" b="0" i="0" u="none" strike="noStrike" cap="none">
                <a:solidFill>
                  <a:srgbClr val="262626"/>
                </a:solidFill>
                <a:latin typeface="Arial"/>
                <a:ea typeface="Arial"/>
                <a:cs typeface="Arial"/>
                <a:sym typeface="Arial"/>
              </a:defRPr>
            </a:lvl2pPr>
            <a:lvl3pPr marL="1371600" marR="0" lvl="2" indent="-355536" algn="l" rtl="0">
              <a:lnSpc>
                <a:spcPct val="90000"/>
              </a:lnSpc>
              <a:spcBef>
                <a:spcPts val="500"/>
              </a:spcBef>
              <a:spcAft>
                <a:spcPts val="0"/>
              </a:spcAft>
              <a:buClr>
                <a:schemeClr val="dk1"/>
              </a:buClr>
              <a:buSzPts val="1999"/>
              <a:buFont typeface="Arial"/>
              <a:buChar char="•"/>
              <a:defRPr sz="1999" b="0" i="0" u="none" strike="noStrike" cap="none">
                <a:solidFill>
                  <a:schemeClr val="dk1"/>
                </a:solidFill>
                <a:latin typeface="Arial"/>
                <a:ea typeface="Arial"/>
                <a:cs typeface="Arial"/>
                <a:sym typeface="Arial"/>
              </a:defRPr>
            </a:lvl3pPr>
            <a:lvl4pPr marL="1828800" marR="0" lvl="3" indent="-342836" algn="l" rtl="0">
              <a:lnSpc>
                <a:spcPct val="90000"/>
              </a:lnSpc>
              <a:spcBef>
                <a:spcPts val="500"/>
              </a:spcBef>
              <a:spcAft>
                <a:spcPts val="0"/>
              </a:spcAft>
              <a:buClr>
                <a:schemeClr val="dk1"/>
              </a:buClr>
              <a:buSzPts val="1799"/>
              <a:buFont typeface="Arial"/>
              <a:buChar char="•"/>
              <a:defRPr sz="1799" b="0" i="0" u="none" strike="noStrike" cap="none">
                <a:solidFill>
                  <a:schemeClr val="dk1"/>
                </a:solidFill>
                <a:latin typeface="Arial"/>
                <a:ea typeface="Arial"/>
                <a:cs typeface="Arial"/>
                <a:sym typeface="Arial"/>
              </a:defRPr>
            </a:lvl4pPr>
            <a:lvl5pPr marL="2286000" marR="0" lvl="4" indent="-342836" algn="l" rtl="0">
              <a:lnSpc>
                <a:spcPct val="90000"/>
              </a:lnSpc>
              <a:spcBef>
                <a:spcPts val="500"/>
              </a:spcBef>
              <a:spcAft>
                <a:spcPts val="0"/>
              </a:spcAft>
              <a:buClr>
                <a:schemeClr val="dk1"/>
              </a:buClr>
              <a:buSzPts val="1799"/>
              <a:buFont typeface="Arial"/>
              <a:buChar char="•"/>
              <a:defRPr sz="1799" b="0" i="0" u="none" strike="noStrike" cap="none">
                <a:solidFill>
                  <a:schemeClr val="dk1"/>
                </a:solidFill>
                <a:latin typeface="Arial"/>
                <a:ea typeface="Arial"/>
                <a:cs typeface="Arial"/>
                <a:sym typeface="Arial"/>
              </a:defRPr>
            </a:lvl5pPr>
            <a:lvl6pPr marL="2743200" marR="0" lvl="5" indent="-342836" algn="l" rtl="0">
              <a:lnSpc>
                <a:spcPct val="90000"/>
              </a:lnSpc>
              <a:spcBef>
                <a:spcPts val="500"/>
              </a:spcBef>
              <a:spcAft>
                <a:spcPts val="0"/>
              </a:spcAft>
              <a:buClr>
                <a:schemeClr val="dk1"/>
              </a:buClr>
              <a:buSzPts val="1799"/>
              <a:buFont typeface="Arial"/>
              <a:buChar char="•"/>
              <a:defRPr sz="1799" b="0" i="0" u="none" strike="noStrike" cap="none">
                <a:solidFill>
                  <a:schemeClr val="dk1"/>
                </a:solidFill>
                <a:latin typeface="Arial"/>
                <a:ea typeface="Arial"/>
                <a:cs typeface="Arial"/>
                <a:sym typeface="Arial"/>
              </a:defRPr>
            </a:lvl6pPr>
            <a:lvl7pPr marL="3200400" marR="0" lvl="6" indent="-342836" algn="l" rtl="0">
              <a:lnSpc>
                <a:spcPct val="90000"/>
              </a:lnSpc>
              <a:spcBef>
                <a:spcPts val="500"/>
              </a:spcBef>
              <a:spcAft>
                <a:spcPts val="0"/>
              </a:spcAft>
              <a:buClr>
                <a:schemeClr val="dk1"/>
              </a:buClr>
              <a:buSzPts val="1799"/>
              <a:buFont typeface="Arial"/>
              <a:buChar char="•"/>
              <a:defRPr sz="1799" b="0" i="0" u="none" strike="noStrike" cap="none">
                <a:solidFill>
                  <a:schemeClr val="dk1"/>
                </a:solidFill>
                <a:latin typeface="Arial"/>
                <a:ea typeface="Arial"/>
                <a:cs typeface="Arial"/>
                <a:sym typeface="Arial"/>
              </a:defRPr>
            </a:lvl7pPr>
            <a:lvl8pPr marL="3657600" marR="0" lvl="7" indent="-342836" algn="l" rtl="0">
              <a:lnSpc>
                <a:spcPct val="90000"/>
              </a:lnSpc>
              <a:spcBef>
                <a:spcPts val="500"/>
              </a:spcBef>
              <a:spcAft>
                <a:spcPts val="0"/>
              </a:spcAft>
              <a:buClr>
                <a:schemeClr val="dk1"/>
              </a:buClr>
              <a:buSzPts val="1799"/>
              <a:buFont typeface="Arial"/>
              <a:buChar char="•"/>
              <a:defRPr sz="1799" b="0" i="0" u="none" strike="noStrike" cap="none">
                <a:solidFill>
                  <a:schemeClr val="dk1"/>
                </a:solidFill>
                <a:latin typeface="Arial"/>
                <a:ea typeface="Arial"/>
                <a:cs typeface="Arial"/>
                <a:sym typeface="Arial"/>
              </a:defRPr>
            </a:lvl8pPr>
            <a:lvl9pPr marL="4114800" marR="0" lvl="8" indent="-342836" algn="l" rtl="0">
              <a:lnSpc>
                <a:spcPct val="90000"/>
              </a:lnSpc>
              <a:spcBef>
                <a:spcPts val="500"/>
              </a:spcBef>
              <a:spcAft>
                <a:spcPts val="0"/>
              </a:spcAft>
              <a:buClr>
                <a:schemeClr val="dk1"/>
              </a:buClr>
              <a:buSzPts val="1799"/>
              <a:buFont typeface="Arial"/>
              <a:buChar char="•"/>
              <a:defRPr sz="1799" b="0" i="0" u="none" strike="noStrike" cap="none">
                <a:solidFill>
                  <a:schemeClr val="dk1"/>
                </a:solidFill>
                <a:latin typeface="Arial"/>
                <a:ea typeface="Arial"/>
                <a:cs typeface="Arial"/>
                <a:sym typeface="Arial"/>
              </a:defRPr>
            </a:lvl9pPr>
          </a:lstStyle>
          <a:p>
            <a:endParaRPr/>
          </a:p>
        </p:txBody>
      </p:sp>
      <p:sp>
        <p:nvSpPr>
          <p:cNvPr id="34" name="Google Shape;34;p8"/>
          <p:cNvSpPr txBox="1"/>
          <p:nvPr/>
        </p:nvSpPr>
        <p:spPr>
          <a:xfrm>
            <a:off x="6846858" y="6498001"/>
            <a:ext cx="2349600" cy="277200"/>
          </a:xfrm>
          <a:prstGeom prst="rect">
            <a:avLst/>
          </a:prstGeom>
          <a:noFill/>
          <a:ln>
            <a:noFill/>
          </a:ln>
        </p:spPr>
        <p:txBody>
          <a:bodyPr spcFirstLastPara="1" wrap="square" lIns="0" tIns="0" rIns="0" bIns="0" anchor="ctr" anchorCtr="0">
            <a:spAutoFit/>
          </a:bodyPr>
          <a:lstStyle/>
          <a:p>
            <a:pPr marL="0" lvl="0" indent="0" algn="ctr" rtl="0">
              <a:spcBef>
                <a:spcPts val="0"/>
              </a:spcBef>
              <a:spcAft>
                <a:spcPts val="0"/>
              </a:spcAft>
              <a:buClr>
                <a:schemeClr val="dk1"/>
              </a:buClr>
              <a:buSzPts val="1100"/>
              <a:buFont typeface="Arial"/>
              <a:buNone/>
            </a:pPr>
            <a:r>
              <a:rPr lang="en-US" sz="900" b="1">
                <a:solidFill>
                  <a:schemeClr val="dk1"/>
                </a:solidFill>
                <a:latin typeface="SamsungOne 400"/>
                <a:ea typeface="SamsungOne 400"/>
                <a:cs typeface="SamsungOne 400"/>
                <a:sym typeface="SamsungOne 400"/>
              </a:rPr>
              <a:t>Ph</a:t>
            </a:r>
            <a:r>
              <a:rPr lang="en-US" sz="900" b="1">
                <a:solidFill>
                  <a:schemeClr val="dk1"/>
                </a:solidFill>
                <a:latin typeface="Calibri"/>
                <a:ea typeface="Calibri"/>
                <a:cs typeface="Calibri"/>
                <a:sym typeface="Calibri"/>
              </a:rPr>
              <a:t>â</a:t>
            </a:r>
            <a:r>
              <a:rPr lang="en-US" sz="900" b="1">
                <a:solidFill>
                  <a:schemeClr val="dk1"/>
                </a:solidFill>
                <a:latin typeface="SamsungOne 400"/>
                <a:ea typeface="SamsungOne 400"/>
                <a:cs typeface="SamsungOne 400"/>
                <a:sym typeface="SamsungOne 400"/>
              </a:rPr>
              <a:t>n t</a:t>
            </a:r>
            <a:r>
              <a:rPr lang="en-US" sz="900" b="1">
                <a:solidFill>
                  <a:schemeClr val="dk1"/>
                </a:solidFill>
                <a:latin typeface="Calibri"/>
                <a:ea typeface="Calibri"/>
                <a:cs typeface="Calibri"/>
                <a:sym typeface="Calibri"/>
              </a:rPr>
              <a:t>í</a:t>
            </a:r>
            <a:r>
              <a:rPr lang="en-US" sz="900" b="1">
                <a:solidFill>
                  <a:schemeClr val="dk1"/>
                </a:solidFill>
                <a:latin typeface="SamsungOne 400"/>
                <a:ea typeface="SamsungOne 400"/>
                <a:cs typeface="SamsungOne 400"/>
                <a:sym typeface="SamsungOne 400"/>
              </a:rPr>
              <a:t>ch d</a:t>
            </a:r>
            <a:r>
              <a:rPr lang="en-US" sz="900" b="1">
                <a:solidFill>
                  <a:schemeClr val="dk1"/>
                </a:solidFill>
                <a:latin typeface="Calibri"/>
                <a:ea typeface="Calibri"/>
                <a:cs typeface="Calibri"/>
                <a:sym typeface="Calibri"/>
              </a:rPr>
              <a:t>ự</a:t>
            </a:r>
            <a:r>
              <a:rPr lang="en-US" sz="900" b="1">
                <a:solidFill>
                  <a:schemeClr val="dk1"/>
                </a:solidFill>
                <a:latin typeface="SamsungOne 400"/>
                <a:ea typeface="SamsungOne 400"/>
                <a:cs typeface="SamsungOne 400"/>
                <a:sym typeface="SamsungOne 400"/>
              </a:rPr>
              <a:t> </a:t>
            </a:r>
            <a:r>
              <a:rPr lang="en-US" sz="900" b="1">
                <a:solidFill>
                  <a:schemeClr val="dk1"/>
                </a:solidFill>
                <a:latin typeface="Calibri"/>
                <a:ea typeface="Calibri"/>
                <a:cs typeface="Calibri"/>
                <a:sym typeface="Calibri"/>
              </a:rPr>
              <a:t>đ</a:t>
            </a:r>
            <a:r>
              <a:rPr lang="en-US" sz="900" b="1">
                <a:solidFill>
                  <a:schemeClr val="dk1"/>
                </a:solidFill>
                <a:latin typeface="SamsungOne 400"/>
                <a:ea typeface="SamsungOne 400"/>
                <a:cs typeface="SamsungOne 400"/>
                <a:sym typeface="SamsungOne 400"/>
              </a:rPr>
              <a:t>o</a:t>
            </a:r>
            <a:r>
              <a:rPr lang="en-US" sz="900" b="1">
                <a:solidFill>
                  <a:schemeClr val="dk1"/>
                </a:solidFill>
                <a:latin typeface="Calibri"/>
                <a:ea typeface="Calibri"/>
                <a:cs typeface="Calibri"/>
                <a:sym typeface="Calibri"/>
              </a:rPr>
              <a:t>á</a:t>
            </a:r>
            <a:r>
              <a:rPr lang="en-US" sz="900" b="1">
                <a:solidFill>
                  <a:schemeClr val="dk1"/>
                </a:solidFill>
                <a:latin typeface="SamsungOne 400"/>
                <a:ea typeface="SamsungOne 400"/>
                <a:cs typeface="SamsungOne 400"/>
                <a:sym typeface="SamsungOne 400"/>
              </a:rPr>
              <a:t>n-Recommendation system</a:t>
            </a:r>
            <a:endParaRPr sz="900"/>
          </a:p>
        </p:txBody>
      </p:sp>
    </p:spTree>
  </p:cSld>
  <p:clrMapOvr>
    <a:masterClrMapping/>
  </p:clrMapOvr>
  <p:extLst>
    <p:ext uri="{DCECCB84-F9BA-43D5-87BE-67443E8EF086}">
      <p15:sldGuideLst xmlns:p15="http://schemas.microsoft.com/office/powerpoint/2012/main">
        <p15:guide id="1" orient="horz" pos="902">
          <p15:clr>
            <a:srgbClr val="FBAE40"/>
          </p15:clr>
        </p15:guide>
        <p15:guide id="2" pos="285">
          <p15:clr>
            <a:srgbClr val="FBAE40"/>
          </p15:clr>
        </p15:guide>
        <p15:guide id="3" pos="5955">
          <p15:clr>
            <a:srgbClr val="FBAE40"/>
          </p15:clr>
        </p15:guide>
        <p15:guide id="4" pos="329">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last" type="blank">
  <p:cSld name="BLANK">
    <p:spTree>
      <p:nvGrpSpPr>
        <p:cNvPr id="1" name="Shape 35"/>
        <p:cNvGrpSpPr/>
        <p:nvPr/>
      </p:nvGrpSpPr>
      <p:grpSpPr>
        <a:xfrm>
          <a:off x="0" y="0"/>
          <a:ext cx="0" cy="0"/>
          <a:chOff x="0" y="0"/>
          <a:chExt cx="0" cy="0"/>
        </a:xfrm>
      </p:grpSpPr>
      <p:pic>
        <p:nvPicPr>
          <p:cNvPr id="36" name="Google Shape;36;p9"/>
          <p:cNvPicPr preferRelativeResize="0"/>
          <p:nvPr/>
        </p:nvPicPr>
        <p:blipFill rotWithShape="1">
          <a:blip r:embed="rId2">
            <a:alphaModFix/>
          </a:blip>
          <a:srcRect/>
          <a:stretch/>
        </p:blipFill>
        <p:spPr>
          <a:xfrm>
            <a:off x="2" y="4395"/>
            <a:ext cx="9899651" cy="6853605"/>
          </a:xfrm>
          <a:prstGeom prst="rect">
            <a:avLst/>
          </a:prstGeom>
          <a:noFill/>
          <a:ln>
            <a:noFill/>
          </a:ln>
        </p:spPr>
      </p:pic>
      <p:sp>
        <p:nvSpPr>
          <p:cNvPr id="37" name="Google Shape;37;p9"/>
          <p:cNvSpPr/>
          <p:nvPr/>
        </p:nvSpPr>
        <p:spPr>
          <a:xfrm>
            <a:off x="2" y="0"/>
            <a:ext cx="9899651" cy="6858000"/>
          </a:xfrm>
          <a:prstGeom prst="rect">
            <a:avLst/>
          </a:prstGeom>
          <a:solidFill>
            <a:srgbClr val="1428A0">
              <a:alpha val="8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959">
              <a:solidFill>
                <a:schemeClr val="lt1"/>
              </a:solidFill>
              <a:latin typeface="Arial"/>
              <a:ea typeface="Arial"/>
              <a:cs typeface="Arial"/>
              <a:sym typeface="Arial"/>
            </a:endParaRPr>
          </a:p>
        </p:txBody>
      </p:sp>
      <p:sp>
        <p:nvSpPr>
          <p:cNvPr id="38" name="Google Shape;38;p9"/>
          <p:cNvSpPr/>
          <p:nvPr/>
        </p:nvSpPr>
        <p:spPr>
          <a:xfrm>
            <a:off x="449468" y="5677032"/>
            <a:ext cx="9000714" cy="73096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FFFFFF"/>
              </a:buClr>
              <a:buSzPts val="1000"/>
              <a:buFont typeface="Arial"/>
              <a:buNone/>
            </a:pPr>
            <a:r>
              <a:rPr lang="en-US" sz="1000" b="0" i="0" u="none" strike="noStrike" cap="none">
                <a:solidFill>
                  <a:srgbClr val="FFFFFF"/>
                </a:solidFill>
                <a:latin typeface="Arial"/>
                <a:ea typeface="Arial"/>
                <a:cs typeface="Arial"/>
                <a:sym typeface="Arial"/>
              </a:rPr>
              <a:t>ⓒ2023 SAMSUNG. All rights reserved.</a:t>
            </a:r>
            <a:endParaRPr/>
          </a:p>
          <a:p>
            <a:pPr marL="0" marR="0" lvl="0" indent="0" algn="l" rtl="0">
              <a:lnSpc>
                <a:spcPct val="100000"/>
              </a:lnSpc>
              <a:spcBef>
                <a:spcPts val="600"/>
              </a:spcBef>
              <a:spcAft>
                <a:spcPts val="0"/>
              </a:spcAft>
              <a:buClr>
                <a:srgbClr val="FFFFFF"/>
              </a:buClr>
              <a:buSzPts val="1000"/>
              <a:buFont typeface="Arial"/>
              <a:buNone/>
            </a:pPr>
            <a:r>
              <a:rPr lang="en-US" sz="1000" b="0" i="0" u="none" strike="noStrike" cap="none">
                <a:solidFill>
                  <a:srgbClr val="FFFFFF"/>
                </a:solidFill>
                <a:latin typeface="Arial"/>
                <a:ea typeface="Arial"/>
                <a:cs typeface="Arial"/>
                <a:sym typeface="Arial"/>
              </a:rPr>
              <a:t>Samsung Electronics Corporate Citizenship Office holds the copyright of book.</a:t>
            </a:r>
            <a:endParaRPr/>
          </a:p>
          <a:p>
            <a:pPr marL="0" marR="0" lvl="0" indent="0" algn="l" rtl="0">
              <a:lnSpc>
                <a:spcPct val="100000"/>
              </a:lnSpc>
              <a:spcBef>
                <a:spcPts val="300"/>
              </a:spcBef>
              <a:spcAft>
                <a:spcPts val="0"/>
              </a:spcAft>
              <a:buClr>
                <a:srgbClr val="FFFFFF"/>
              </a:buClr>
              <a:buSzPts val="1000"/>
              <a:buFont typeface="Arial"/>
              <a:buNone/>
            </a:pPr>
            <a:r>
              <a:rPr lang="en-US" sz="1000" b="0" i="0" u="none" strike="noStrike" cap="none">
                <a:solidFill>
                  <a:srgbClr val="FFFFFF"/>
                </a:solidFill>
                <a:latin typeface="Arial"/>
                <a:ea typeface="Arial"/>
                <a:cs typeface="Arial"/>
                <a:sym typeface="Arial"/>
              </a:rPr>
              <a:t>This book is a literary property protected by copyright law so reprint and reproduction without permission are prohibited. </a:t>
            </a:r>
            <a:endParaRPr/>
          </a:p>
          <a:p>
            <a:pPr marL="0" marR="0" lvl="0" indent="0" algn="l" rtl="0">
              <a:lnSpc>
                <a:spcPct val="100000"/>
              </a:lnSpc>
              <a:spcBef>
                <a:spcPts val="0"/>
              </a:spcBef>
              <a:spcAft>
                <a:spcPts val="0"/>
              </a:spcAft>
              <a:buClr>
                <a:srgbClr val="FFFFFF"/>
              </a:buClr>
              <a:buSzPts val="1000"/>
              <a:buFont typeface="Arial"/>
              <a:buNone/>
            </a:pPr>
            <a:r>
              <a:rPr lang="en-US" sz="1000" b="0" i="0" u="none" strike="noStrike" cap="none">
                <a:solidFill>
                  <a:srgbClr val="FFFFFF"/>
                </a:solidFill>
                <a:latin typeface="Arial"/>
                <a:ea typeface="Arial"/>
                <a:cs typeface="Arial"/>
                <a:sym typeface="Arial"/>
              </a:rPr>
              <a:t>To use this book other than the curriculum of Samsung Innovation Campus or to use the entire or part of this book, you must receive written consent from copyright holder.</a:t>
            </a:r>
            <a:endParaRPr/>
          </a:p>
        </p:txBody>
      </p:sp>
      <p:pic>
        <p:nvPicPr>
          <p:cNvPr id="39" name="Google Shape;39;p9"/>
          <p:cNvPicPr preferRelativeResize="0"/>
          <p:nvPr/>
        </p:nvPicPr>
        <p:blipFill rotWithShape="1">
          <a:blip r:embed="rId3">
            <a:alphaModFix/>
          </a:blip>
          <a:srcRect/>
          <a:stretch/>
        </p:blipFill>
        <p:spPr>
          <a:xfrm>
            <a:off x="3711822" y="3022951"/>
            <a:ext cx="2476006" cy="812098"/>
          </a:xfrm>
          <a:prstGeom prst="rect">
            <a:avLst/>
          </a:prstGeom>
          <a:noFill/>
          <a:ln>
            <a:noFill/>
          </a:ln>
        </p:spPr>
      </p:pic>
      <p:sp>
        <p:nvSpPr>
          <p:cNvPr id="40" name="Google Shape;40;p9"/>
          <p:cNvSpPr/>
          <p:nvPr/>
        </p:nvSpPr>
        <p:spPr>
          <a:xfrm>
            <a:off x="449468" y="450000"/>
            <a:ext cx="1290568" cy="198000"/>
          </a:xfrm>
          <a:custGeom>
            <a:avLst/>
            <a:gdLst/>
            <a:ahLst/>
            <a:cxnLst/>
            <a:rect l="l" t="t" r="r" b="b"/>
            <a:pathLst>
              <a:path w="2179" h="334" extrusionOk="0">
                <a:moveTo>
                  <a:pt x="83" y="91"/>
                </a:moveTo>
                <a:cubicBezTo>
                  <a:pt x="81" y="84"/>
                  <a:pt x="82" y="78"/>
                  <a:pt x="82" y="74"/>
                </a:cubicBezTo>
                <a:cubicBezTo>
                  <a:pt x="84" y="64"/>
                  <a:pt x="91" y="53"/>
                  <a:pt x="111" y="53"/>
                </a:cubicBezTo>
                <a:cubicBezTo>
                  <a:pt x="129" y="53"/>
                  <a:pt x="140" y="65"/>
                  <a:pt x="140" y="82"/>
                </a:cubicBezTo>
                <a:cubicBezTo>
                  <a:pt x="140" y="101"/>
                  <a:pt x="140" y="101"/>
                  <a:pt x="140" y="101"/>
                </a:cubicBezTo>
                <a:cubicBezTo>
                  <a:pt x="218" y="101"/>
                  <a:pt x="218" y="101"/>
                  <a:pt x="218" y="101"/>
                </a:cubicBezTo>
                <a:cubicBezTo>
                  <a:pt x="218" y="79"/>
                  <a:pt x="218" y="79"/>
                  <a:pt x="218" y="79"/>
                </a:cubicBezTo>
                <a:cubicBezTo>
                  <a:pt x="218" y="11"/>
                  <a:pt x="156" y="0"/>
                  <a:pt x="112" y="0"/>
                </a:cubicBezTo>
                <a:cubicBezTo>
                  <a:pt x="57" y="0"/>
                  <a:pt x="12" y="19"/>
                  <a:pt x="4" y="70"/>
                </a:cubicBezTo>
                <a:cubicBezTo>
                  <a:pt x="1" y="84"/>
                  <a:pt x="1" y="96"/>
                  <a:pt x="4" y="112"/>
                </a:cubicBezTo>
                <a:cubicBezTo>
                  <a:pt x="18" y="175"/>
                  <a:pt x="128" y="194"/>
                  <a:pt x="145" y="234"/>
                </a:cubicBezTo>
                <a:cubicBezTo>
                  <a:pt x="148" y="241"/>
                  <a:pt x="147" y="251"/>
                  <a:pt x="145" y="257"/>
                </a:cubicBezTo>
                <a:cubicBezTo>
                  <a:pt x="143" y="267"/>
                  <a:pt x="136" y="278"/>
                  <a:pt x="115" y="278"/>
                </a:cubicBezTo>
                <a:cubicBezTo>
                  <a:pt x="95" y="278"/>
                  <a:pt x="84" y="267"/>
                  <a:pt x="84" y="250"/>
                </a:cubicBezTo>
                <a:cubicBezTo>
                  <a:pt x="83" y="220"/>
                  <a:pt x="83" y="220"/>
                  <a:pt x="83" y="220"/>
                </a:cubicBezTo>
                <a:cubicBezTo>
                  <a:pt x="0" y="220"/>
                  <a:pt x="0" y="220"/>
                  <a:pt x="0" y="220"/>
                </a:cubicBezTo>
                <a:cubicBezTo>
                  <a:pt x="0" y="244"/>
                  <a:pt x="0" y="244"/>
                  <a:pt x="0" y="244"/>
                </a:cubicBezTo>
                <a:cubicBezTo>
                  <a:pt x="0" y="313"/>
                  <a:pt x="55" y="334"/>
                  <a:pt x="113" y="334"/>
                </a:cubicBezTo>
                <a:cubicBezTo>
                  <a:pt x="169" y="334"/>
                  <a:pt x="216" y="315"/>
                  <a:pt x="223" y="263"/>
                </a:cubicBezTo>
                <a:cubicBezTo>
                  <a:pt x="227" y="236"/>
                  <a:pt x="224" y="218"/>
                  <a:pt x="223" y="212"/>
                </a:cubicBezTo>
                <a:cubicBezTo>
                  <a:pt x="210" y="146"/>
                  <a:pt x="92" y="127"/>
                  <a:pt x="83" y="91"/>
                </a:cubicBezTo>
                <a:moveTo>
                  <a:pt x="1096" y="91"/>
                </a:moveTo>
                <a:cubicBezTo>
                  <a:pt x="1094" y="85"/>
                  <a:pt x="1095" y="79"/>
                  <a:pt x="1096" y="75"/>
                </a:cubicBezTo>
                <a:cubicBezTo>
                  <a:pt x="1098" y="65"/>
                  <a:pt x="1104" y="54"/>
                  <a:pt x="1124" y="54"/>
                </a:cubicBezTo>
                <a:cubicBezTo>
                  <a:pt x="1142" y="54"/>
                  <a:pt x="1152" y="66"/>
                  <a:pt x="1152" y="82"/>
                </a:cubicBezTo>
                <a:cubicBezTo>
                  <a:pt x="1152" y="102"/>
                  <a:pt x="1152" y="102"/>
                  <a:pt x="1152" y="102"/>
                </a:cubicBezTo>
                <a:cubicBezTo>
                  <a:pt x="1229" y="102"/>
                  <a:pt x="1229" y="102"/>
                  <a:pt x="1229" y="102"/>
                </a:cubicBezTo>
                <a:cubicBezTo>
                  <a:pt x="1229" y="80"/>
                  <a:pt x="1229" y="80"/>
                  <a:pt x="1229" y="80"/>
                </a:cubicBezTo>
                <a:cubicBezTo>
                  <a:pt x="1229" y="13"/>
                  <a:pt x="1169" y="2"/>
                  <a:pt x="1125" y="2"/>
                </a:cubicBezTo>
                <a:cubicBezTo>
                  <a:pt x="1070" y="2"/>
                  <a:pt x="1026" y="20"/>
                  <a:pt x="1017" y="71"/>
                </a:cubicBezTo>
                <a:cubicBezTo>
                  <a:pt x="1015" y="84"/>
                  <a:pt x="1015" y="97"/>
                  <a:pt x="1018" y="112"/>
                </a:cubicBezTo>
                <a:cubicBezTo>
                  <a:pt x="1032" y="175"/>
                  <a:pt x="1141" y="193"/>
                  <a:pt x="1157" y="233"/>
                </a:cubicBezTo>
                <a:cubicBezTo>
                  <a:pt x="1160" y="241"/>
                  <a:pt x="1159" y="250"/>
                  <a:pt x="1158" y="256"/>
                </a:cubicBezTo>
                <a:cubicBezTo>
                  <a:pt x="1155" y="267"/>
                  <a:pt x="1148" y="277"/>
                  <a:pt x="1128" y="277"/>
                </a:cubicBezTo>
                <a:cubicBezTo>
                  <a:pt x="1108" y="277"/>
                  <a:pt x="1097" y="266"/>
                  <a:pt x="1097" y="249"/>
                </a:cubicBezTo>
                <a:cubicBezTo>
                  <a:pt x="1097" y="219"/>
                  <a:pt x="1097" y="219"/>
                  <a:pt x="1097" y="219"/>
                </a:cubicBezTo>
                <a:cubicBezTo>
                  <a:pt x="1014" y="219"/>
                  <a:pt x="1014" y="219"/>
                  <a:pt x="1014" y="219"/>
                </a:cubicBezTo>
                <a:cubicBezTo>
                  <a:pt x="1014" y="243"/>
                  <a:pt x="1014" y="243"/>
                  <a:pt x="1014" y="243"/>
                </a:cubicBezTo>
                <a:cubicBezTo>
                  <a:pt x="1014" y="312"/>
                  <a:pt x="1068" y="332"/>
                  <a:pt x="1126" y="332"/>
                </a:cubicBezTo>
                <a:cubicBezTo>
                  <a:pt x="1182" y="332"/>
                  <a:pt x="1228" y="313"/>
                  <a:pt x="1235" y="262"/>
                </a:cubicBezTo>
                <a:cubicBezTo>
                  <a:pt x="1238" y="235"/>
                  <a:pt x="1236" y="218"/>
                  <a:pt x="1234" y="211"/>
                </a:cubicBezTo>
                <a:cubicBezTo>
                  <a:pt x="1221" y="147"/>
                  <a:pt x="1105" y="127"/>
                  <a:pt x="1096" y="91"/>
                </a:cubicBezTo>
                <a:moveTo>
                  <a:pt x="1803" y="261"/>
                </a:moveTo>
                <a:cubicBezTo>
                  <a:pt x="1730" y="10"/>
                  <a:pt x="1730" y="10"/>
                  <a:pt x="1730" y="10"/>
                </a:cubicBezTo>
                <a:cubicBezTo>
                  <a:pt x="1614" y="10"/>
                  <a:pt x="1614" y="10"/>
                  <a:pt x="1614" y="10"/>
                </a:cubicBezTo>
                <a:cubicBezTo>
                  <a:pt x="1614" y="319"/>
                  <a:pt x="1614" y="319"/>
                  <a:pt x="1614" y="319"/>
                </a:cubicBezTo>
                <a:cubicBezTo>
                  <a:pt x="1691" y="319"/>
                  <a:pt x="1691" y="319"/>
                  <a:pt x="1691" y="319"/>
                </a:cubicBezTo>
                <a:cubicBezTo>
                  <a:pt x="1686" y="60"/>
                  <a:pt x="1686" y="60"/>
                  <a:pt x="1686" y="60"/>
                </a:cubicBezTo>
                <a:cubicBezTo>
                  <a:pt x="1765" y="319"/>
                  <a:pt x="1765" y="319"/>
                  <a:pt x="1765" y="319"/>
                </a:cubicBezTo>
                <a:cubicBezTo>
                  <a:pt x="1876" y="319"/>
                  <a:pt x="1876" y="319"/>
                  <a:pt x="1876" y="319"/>
                </a:cubicBezTo>
                <a:cubicBezTo>
                  <a:pt x="1876" y="10"/>
                  <a:pt x="1876" y="10"/>
                  <a:pt x="1876" y="10"/>
                </a:cubicBezTo>
                <a:cubicBezTo>
                  <a:pt x="1799" y="10"/>
                  <a:pt x="1799" y="10"/>
                  <a:pt x="1799" y="10"/>
                </a:cubicBezTo>
                <a:lnTo>
                  <a:pt x="1803" y="261"/>
                </a:lnTo>
                <a:close/>
                <a:moveTo>
                  <a:pt x="333" y="10"/>
                </a:moveTo>
                <a:cubicBezTo>
                  <a:pt x="276" y="322"/>
                  <a:pt x="276" y="322"/>
                  <a:pt x="276" y="322"/>
                </a:cubicBezTo>
                <a:cubicBezTo>
                  <a:pt x="360" y="322"/>
                  <a:pt x="360" y="322"/>
                  <a:pt x="360" y="322"/>
                </a:cubicBezTo>
                <a:cubicBezTo>
                  <a:pt x="403" y="33"/>
                  <a:pt x="403" y="33"/>
                  <a:pt x="403" y="33"/>
                </a:cubicBezTo>
                <a:cubicBezTo>
                  <a:pt x="446" y="322"/>
                  <a:pt x="446" y="322"/>
                  <a:pt x="446" y="322"/>
                </a:cubicBezTo>
                <a:cubicBezTo>
                  <a:pt x="529" y="322"/>
                  <a:pt x="529" y="322"/>
                  <a:pt x="529" y="322"/>
                </a:cubicBezTo>
                <a:cubicBezTo>
                  <a:pt x="472" y="10"/>
                  <a:pt x="472" y="10"/>
                  <a:pt x="472" y="10"/>
                </a:cubicBezTo>
                <a:lnTo>
                  <a:pt x="333" y="10"/>
                </a:lnTo>
                <a:close/>
                <a:moveTo>
                  <a:pt x="804" y="10"/>
                </a:moveTo>
                <a:cubicBezTo>
                  <a:pt x="765" y="254"/>
                  <a:pt x="765" y="254"/>
                  <a:pt x="765" y="254"/>
                </a:cubicBezTo>
                <a:cubicBezTo>
                  <a:pt x="725" y="10"/>
                  <a:pt x="725" y="10"/>
                  <a:pt x="725" y="10"/>
                </a:cubicBezTo>
                <a:cubicBezTo>
                  <a:pt x="598" y="10"/>
                  <a:pt x="598" y="10"/>
                  <a:pt x="598" y="10"/>
                </a:cubicBezTo>
                <a:cubicBezTo>
                  <a:pt x="592" y="322"/>
                  <a:pt x="592" y="322"/>
                  <a:pt x="592" y="322"/>
                </a:cubicBezTo>
                <a:cubicBezTo>
                  <a:pt x="669" y="322"/>
                  <a:pt x="669" y="322"/>
                  <a:pt x="669" y="322"/>
                </a:cubicBezTo>
                <a:cubicBezTo>
                  <a:pt x="671" y="33"/>
                  <a:pt x="671" y="33"/>
                  <a:pt x="671" y="33"/>
                </a:cubicBezTo>
                <a:cubicBezTo>
                  <a:pt x="725" y="322"/>
                  <a:pt x="725" y="322"/>
                  <a:pt x="725" y="322"/>
                </a:cubicBezTo>
                <a:cubicBezTo>
                  <a:pt x="804" y="322"/>
                  <a:pt x="804" y="322"/>
                  <a:pt x="804" y="322"/>
                </a:cubicBezTo>
                <a:cubicBezTo>
                  <a:pt x="858" y="33"/>
                  <a:pt x="858" y="33"/>
                  <a:pt x="858" y="33"/>
                </a:cubicBezTo>
                <a:cubicBezTo>
                  <a:pt x="860" y="322"/>
                  <a:pt x="860" y="322"/>
                  <a:pt x="860" y="322"/>
                </a:cubicBezTo>
                <a:cubicBezTo>
                  <a:pt x="938" y="322"/>
                  <a:pt x="938" y="322"/>
                  <a:pt x="938" y="322"/>
                </a:cubicBezTo>
                <a:cubicBezTo>
                  <a:pt x="931" y="10"/>
                  <a:pt x="931" y="10"/>
                  <a:pt x="931" y="10"/>
                </a:cubicBezTo>
                <a:lnTo>
                  <a:pt x="804" y="10"/>
                </a:lnTo>
                <a:close/>
                <a:moveTo>
                  <a:pt x="1528" y="10"/>
                </a:moveTo>
                <a:cubicBezTo>
                  <a:pt x="1449" y="10"/>
                  <a:pt x="1449" y="10"/>
                  <a:pt x="1449" y="10"/>
                </a:cubicBezTo>
                <a:cubicBezTo>
                  <a:pt x="1449" y="241"/>
                  <a:pt x="1449" y="241"/>
                  <a:pt x="1449" y="241"/>
                </a:cubicBezTo>
                <a:cubicBezTo>
                  <a:pt x="1449" y="245"/>
                  <a:pt x="1449" y="249"/>
                  <a:pt x="1448" y="253"/>
                </a:cubicBezTo>
                <a:cubicBezTo>
                  <a:pt x="1447" y="260"/>
                  <a:pt x="1440" y="275"/>
                  <a:pt x="1418" y="275"/>
                </a:cubicBezTo>
                <a:cubicBezTo>
                  <a:pt x="1397" y="275"/>
                  <a:pt x="1390" y="260"/>
                  <a:pt x="1389" y="253"/>
                </a:cubicBezTo>
                <a:cubicBezTo>
                  <a:pt x="1388" y="249"/>
                  <a:pt x="1388" y="245"/>
                  <a:pt x="1388" y="241"/>
                </a:cubicBezTo>
                <a:cubicBezTo>
                  <a:pt x="1388" y="10"/>
                  <a:pt x="1388" y="10"/>
                  <a:pt x="1388" y="10"/>
                </a:cubicBezTo>
                <a:cubicBezTo>
                  <a:pt x="1309" y="10"/>
                  <a:pt x="1309" y="10"/>
                  <a:pt x="1309" y="10"/>
                </a:cubicBezTo>
                <a:cubicBezTo>
                  <a:pt x="1309" y="234"/>
                  <a:pt x="1309" y="234"/>
                  <a:pt x="1309" y="234"/>
                </a:cubicBezTo>
                <a:cubicBezTo>
                  <a:pt x="1309" y="239"/>
                  <a:pt x="1309" y="251"/>
                  <a:pt x="1310" y="254"/>
                </a:cubicBezTo>
                <a:cubicBezTo>
                  <a:pt x="1315" y="312"/>
                  <a:pt x="1361" y="331"/>
                  <a:pt x="1418" y="331"/>
                </a:cubicBezTo>
                <a:cubicBezTo>
                  <a:pt x="1476" y="331"/>
                  <a:pt x="1522" y="312"/>
                  <a:pt x="1527" y="254"/>
                </a:cubicBezTo>
                <a:cubicBezTo>
                  <a:pt x="1528" y="251"/>
                  <a:pt x="1528" y="239"/>
                  <a:pt x="1528" y="234"/>
                </a:cubicBezTo>
                <a:lnTo>
                  <a:pt x="1528" y="10"/>
                </a:lnTo>
                <a:close/>
                <a:moveTo>
                  <a:pt x="2069" y="147"/>
                </a:moveTo>
                <a:cubicBezTo>
                  <a:pt x="2069" y="192"/>
                  <a:pt x="2069" y="192"/>
                  <a:pt x="2069" y="192"/>
                </a:cubicBezTo>
                <a:cubicBezTo>
                  <a:pt x="2101" y="192"/>
                  <a:pt x="2101" y="192"/>
                  <a:pt x="2101" y="192"/>
                </a:cubicBezTo>
                <a:cubicBezTo>
                  <a:pt x="2101" y="237"/>
                  <a:pt x="2101" y="237"/>
                  <a:pt x="2101" y="237"/>
                </a:cubicBezTo>
                <a:cubicBezTo>
                  <a:pt x="2101" y="241"/>
                  <a:pt x="2101" y="246"/>
                  <a:pt x="2100" y="249"/>
                </a:cubicBezTo>
                <a:cubicBezTo>
                  <a:pt x="2099" y="258"/>
                  <a:pt x="2091" y="272"/>
                  <a:pt x="2068" y="272"/>
                </a:cubicBezTo>
                <a:cubicBezTo>
                  <a:pt x="2045" y="272"/>
                  <a:pt x="2038" y="258"/>
                  <a:pt x="2036" y="249"/>
                </a:cubicBezTo>
                <a:cubicBezTo>
                  <a:pt x="2036" y="246"/>
                  <a:pt x="2035" y="241"/>
                  <a:pt x="2035" y="237"/>
                </a:cubicBezTo>
                <a:cubicBezTo>
                  <a:pt x="2035" y="95"/>
                  <a:pt x="2035" y="95"/>
                  <a:pt x="2035" y="95"/>
                </a:cubicBezTo>
                <a:cubicBezTo>
                  <a:pt x="2035" y="90"/>
                  <a:pt x="2036" y="85"/>
                  <a:pt x="2037" y="80"/>
                </a:cubicBezTo>
                <a:cubicBezTo>
                  <a:pt x="2038" y="73"/>
                  <a:pt x="2045" y="58"/>
                  <a:pt x="2068" y="58"/>
                </a:cubicBezTo>
                <a:cubicBezTo>
                  <a:pt x="2092" y="58"/>
                  <a:pt x="2098" y="74"/>
                  <a:pt x="2099" y="80"/>
                </a:cubicBezTo>
                <a:cubicBezTo>
                  <a:pt x="2100" y="85"/>
                  <a:pt x="2100" y="92"/>
                  <a:pt x="2100" y="92"/>
                </a:cubicBezTo>
                <a:cubicBezTo>
                  <a:pt x="2100" y="110"/>
                  <a:pt x="2100" y="110"/>
                  <a:pt x="2100" y="110"/>
                </a:cubicBezTo>
                <a:cubicBezTo>
                  <a:pt x="2178" y="110"/>
                  <a:pt x="2178" y="110"/>
                  <a:pt x="2178" y="110"/>
                </a:cubicBezTo>
                <a:cubicBezTo>
                  <a:pt x="2178" y="99"/>
                  <a:pt x="2178" y="99"/>
                  <a:pt x="2178" y="99"/>
                </a:cubicBezTo>
                <a:cubicBezTo>
                  <a:pt x="2178" y="99"/>
                  <a:pt x="2179" y="89"/>
                  <a:pt x="2178" y="79"/>
                </a:cubicBezTo>
                <a:cubicBezTo>
                  <a:pt x="2172" y="20"/>
                  <a:pt x="2124" y="2"/>
                  <a:pt x="2068" y="2"/>
                </a:cubicBezTo>
                <a:cubicBezTo>
                  <a:pt x="2013" y="2"/>
                  <a:pt x="1966" y="21"/>
                  <a:pt x="1959" y="79"/>
                </a:cubicBezTo>
                <a:cubicBezTo>
                  <a:pt x="1958" y="84"/>
                  <a:pt x="1958" y="94"/>
                  <a:pt x="1958" y="99"/>
                </a:cubicBezTo>
                <a:cubicBezTo>
                  <a:pt x="1958" y="230"/>
                  <a:pt x="1958" y="230"/>
                  <a:pt x="1958" y="230"/>
                </a:cubicBezTo>
                <a:cubicBezTo>
                  <a:pt x="1958" y="236"/>
                  <a:pt x="1958" y="241"/>
                  <a:pt x="1959" y="251"/>
                </a:cubicBezTo>
                <a:cubicBezTo>
                  <a:pt x="1964" y="308"/>
                  <a:pt x="2013" y="328"/>
                  <a:pt x="2068" y="328"/>
                </a:cubicBezTo>
                <a:cubicBezTo>
                  <a:pt x="2124" y="328"/>
                  <a:pt x="2173" y="308"/>
                  <a:pt x="2178" y="251"/>
                </a:cubicBezTo>
                <a:cubicBezTo>
                  <a:pt x="2179" y="241"/>
                  <a:pt x="2179" y="236"/>
                  <a:pt x="2179" y="230"/>
                </a:cubicBezTo>
                <a:cubicBezTo>
                  <a:pt x="2179" y="147"/>
                  <a:pt x="2179" y="147"/>
                  <a:pt x="2179" y="147"/>
                </a:cubicBezTo>
                <a:lnTo>
                  <a:pt x="2069" y="147"/>
                </a:lnTo>
                <a:close/>
              </a:path>
            </a:pathLst>
          </a:custGeom>
          <a:solidFill>
            <a:schemeClr val="lt1"/>
          </a:solidFill>
          <a:ln>
            <a:noFill/>
          </a:ln>
        </p:spPr>
        <p:txBody>
          <a:bodyPr spcFirstLastPara="1" wrap="square" lIns="91400" tIns="45700" rIns="91400" bIns="45700" anchor="t" anchorCtr="0">
            <a:noAutofit/>
          </a:bodyPr>
          <a:lstStyle/>
          <a:p>
            <a:pPr marL="0" marR="0" lvl="0" indent="0" algn="l" rtl="0">
              <a:lnSpc>
                <a:spcPct val="100000"/>
              </a:lnSpc>
              <a:spcBef>
                <a:spcPts val="0"/>
              </a:spcBef>
              <a:spcAft>
                <a:spcPts val="0"/>
              </a:spcAft>
              <a:buClr>
                <a:schemeClr val="dk1"/>
              </a:buClr>
              <a:buSzPts val="1959"/>
              <a:buFont typeface="Arial"/>
              <a:buNone/>
            </a:pPr>
            <a:endParaRPr sz="1959">
              <a:solidFill>
                <a:schemeClr val="dk1"/>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41"/>
        <p:cNvGrpSpPr/>
        <p:nvPr/>
      </p:nvGrpSpPr>
      <p:grpSpPr>
        <a:xfrm>
          <a:off x="0" y="0"/>
          <a:ext cx="0" cy="0"/>
          <a:chOff x="0" y="0"/>
          <a:chExt cx="0" cy="0"/>
        </a:xfrm>
      </p:grpSpPr>
      <p:cxnSp>
        <p:nvCxnSpPr>
          <p:cNvPr id="42" name="Google Shape;42;p10"/>
          <p:cNvCxnSpPr/>
          <p:nvPr/>
        </p:nvCxnSpPr>
        <p:spPr>
          <a:xfrm>
            <a:off x="449468" y="6424935"/>
            <a:ext cx="9000714" cy="0"/>
          </a:xfrm>
          <a:prstGeom prst="straightConnector1">
            <a:avLst/>
          </a:prstGeom>
          <a:noFill/>
          <a:ln w="9525" cap="flat" cmpd="sng">
            <a:solidFill>
              <a:srgbClr val="BFBFBF"/>
            </a:solidFill>
            <a:prstDash val="solid"/>
            <a:miter lim="800000"/>
            <a:headEnd type="none" w="sm" len="sm"/>
            <a:tailEnd type="none" w="sm" len="sm"/>
          </a:ln>
        </p:spPr>
      </p:cxnSp>
      <p:sp>
        <p:nvSpPr>
          <p:cNvPr id="43" name="Google Shape;43;p10"/>
          <p:cNvSpPr txBox="1"/>
          <p:nvPr/>
        </p:nvSpPr>
        <p:spPr>
          <a:xfrm>
            <a:off x="8836343" y="6498001"/>
            <a:ext cx="613839" cy="138499"/>
          </a:xfrm>
          <a:prstGeom prst="rect">
            <a:avLst/>
          </a:prstGeom>
          <a:noFill/>
          <a:ln>
            <a:noFill/>
          </a:ln>
        </p:spPr>
        <p:txBody>
          <a:bodyPr spcFirstLastPara="1" wrap="square" lIns="0" tIns="0" rIns="0" bIns="0" anchor="ctr" anchorCtr="0">
            <a:spAutoFit/>
          </a:bodyPr>
          <a:lstStyle/>
          <a:p>
            <a:pPr marL="0" marR="0" lvl="0" indent="0" algn="r" rtl="0">
              <a:lnSpc>
                <a:spcPct val="100000"/>
              </a:lnSpc>
              <a:spcBef>
                <a:spcPts val="0"/>
              </a:spcBef>
              <a:spcAft>
                <a:spcPts val="0"/>
              </a:spcAft>
              <a:buClr>
                <a:srgbClr val="7F7F7F"/>
              </a:buClr>
              <a:buSzPts val="900"/>
              <a:buFont typeface="Arial"/>
              <a:buNone/>
            </a:pPr>
            <a:fld id="{00000000-1234-1234-1234-123412341234}" type="slidenum">
              <a:rPr lang="en-US" sz="900">
                <a:solidFill>
                  <a:srgbClr val="7F7F7F"/>
                </a:solidFill>
                <a:latin typeface="Arial"/>
                <a:ea typeface="Arial"/>
                <a:cs typeface="Arial"/>
                <a:sym typeface="Arial"/>
              </a:rPr>
              <a:t>‹#›</a:t>
            </a:fld>
            <a:endParaRPr sz="900">
              <a:solidFill>
                <a:srgbClr val="7F7F7F"/>
              </a:solidFill>
              <a:latin typeface="Arial"/>
              <a:ea typeface="Arial"/>
              <a:cs typeface="Arial"/>
              <a:sym typeface="Arial"/>
            </a:endParaRPr>
          </a:p>
        </p:txBody>
      </p:sp>
      <p:sp>
        <p:nvSpPr>
          <p:cNvPr id="44" name="Google Shape;44;p10"/>
          <p:cNvSpPr/>
          <p:nvPr/>
        </p:nvSpPr>
        <p:spPr>
          <a:xfrm>
            <a:off x="449468" y="6498001"/>
            <a:ext cx="2888788" cy="169277"/>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100" b="0">
                <a:solidFill>
                  <a:srgbClr val="7F7F7F"/>
                </a:solidFill>
                <a:latin typeface="Arial"/>
                <a:ea typeface="Arial"/>
                <a:cs typeface="Arial"/>
                <a:sym typeface="Arial"/>
              </a:rPr>
              <a:t>Samsung Innovation Campus</a:t>
            </a:r>
            <a:endParaRPr/>
          </a:p>
        </p:txBody>
      </p:sp>
      <p:sp>
        <p:nvSpPr>
          <p:cNvPr id="45" name="Google Shape;45;p10"/>
          <p:cNvSpPr txBox="1"/>
          <p:nvPr/>
        </p:nvSpPr>
        <p:spPr>
          <a:xfrm>
            <a:off x="6846858" y="6498001"/>
            <a:ext cx="2349600" cy="277200"/>
          </a:xfrm>
          <a:prstGeom prst="rect">
            <a:avLst/>
          </a:prstGeom>
          <a:noFill/>
          <a:ln>
            <a:noFill/>
          </a:ln>
        </p:spPr>
        <p:txBody>
          <a:bodyPr spcFirstLastPara="1" wrap="square" lIns="0" tIns="0" rIns="0" bIns="0" anchor="ctr" anchorCtr="0">
            <a:spAutoFit/>
          </a:bodyPr>
          <a:lstStyle/>
          <a:p>
            <a:pPr marL="0" lvl="0" indent="0" algn="ctr" rtl="0">
              <a:spcBef>
                <a:spcPts val="0"/>
              </a:spcBef>
              <a:spcAft>
                <a:spcPts val="0"/>
              </a:spcAft>
              <a:buClr>
                <a:schemeClr val="dk1"/>
              </a:buClr>
              <a:buSzPts val="1100"/>
              <a:buFont typeface="Arial"/>
              <a:buNone/>
            </a:pPr>
            <a:r>
              <a:rPr lang="en-US" sz="900" b="1">
                <a:solidFill>
                  <a:schemeClr val="dk1"/>
                </a:solidFill>
                <a:latin typeface="SamsungOne 400"/>
                <a:ea typeface="SamsungOne 400"/>
                <a:cs typeface="SamsungOne 400"/>
                <a:sym typeface="SamsungOne 400"/>
              </a:rPr>
              <a:t>Ph</a:t>
            </a:r>
            <a:r>
              <a:rPr lang="en-US" sz="900" b="1">
                <a:solidFill>
                  <a:schemeClr val="dk1"/>
                </a:solidFill>
                <a:latin typeface="Calibri"/>
                <a:ea typeface="Calibri"/>
                <a:cs typeface="Calibri"/>
                <a:sym typeface="Calibri"/>
              </a:rPr>
              <a:t>â</a:t>
            </a:r>
            <a:r>
              <a:rPr lang="en-US" sz="900" b="1">
                <a:solidFill>
                  <a:schemeClr val="dk1"/>
                </a:solidFill>
                <a:latin typeface="SamsungOne 400"/>
                <a:ea typeface="SamsungOne 400"/>
                <a:cs typeface="SamsungOne 400"/>
                <a:sym typeface="SamsungOne 400"/>
              </a:rPr>
              <a:t>n t</a:t>
            </a:r>
            <a:r>
              <a:rPr lang="en-US" sz="900" b="1">
                <a:solidFill>
                  <a:schemeClr val="dk1"/>
                </a:solidFill>
                <a:latin typeface="Calibri"/>
                <a:ea typeface="Calibri"/>
                <a:cs typeface="Calibri"/>
                <a:sym typeface="Calibri"/>
              </a:rPr>
              <a:t>í</a:t>
            </a:r>
            <a:r>
              <a:rPr lang="en-US" sz="900" b="1">
                <a:solidFill>
                  <a:schemeClr val="dk1"/>
                </a:solidFill>
                <a:latin typeface="SamsungOne 400"/>
                <a:ea typeface="SamsungOne 400"/>
                <a:cs typeface="SamsungOne 400"/>
                <a:sym typeface="SamsungOne 400"/>
              </a:rPr>
              <a:t>ch d</a:t>
            </a:r>
            <a:r>
              <a:rPr lang="en-US" sz="900" b="1">
                <a:solidFill>
                  <a:schemeClr val="dk1"/>
                </a:solidFill>
                <a:latin typeface="Calibri"/>
                <a:ea typeface="Calibri"/>
                <a:cs typeface="Calibri"/>
                <a:sym typeface="Calibri"/>
              </a:rPr>
              <a:t>ự</a:t>
            </a:r>
            <a:r>
              <a:rPr lang="en-US" sz="900" b="1">
                <a:solidFill>
                  <a:schemeClr val="dk1"/>
                </a:solidFill>
                <a:latin typeface="SamsungOne 400"/>
                <a:ea typeface="SamsungOne 400"/>
                <a:cs typeface="SamsungOne 400"/>
                <a:sym typeface="SamsungOne 400"/>
              </a:rPr>
              <a:t> </a:t>
            </a:r>
            <a:r>
              <a:rPr lang="en-US" sz="900" b="1">
                <a:solidFill>
                  <a:schemeClr val="dk1"/>
                </a:solidFill>
                <a:latin typeface="Calibri"/>
                <a:ea typeface="Calibri"/>
                <a:cs typeface="Calibri"/>
                <a:sym typeface="Calibri"/>
              </a:rPr>
              <a:t>đ</a:t>
            </a:r>
            <a:r>
              <a:rPr lang="en-US" sz="900" b="1">
                <a:solidFill>
                  <a:schemeClr val="dk1"/>
                </a:solidFill>
                <a:latin typeface="SamsungOne 400"/>
                <a:ea typeface="SamsungOne 400"/>
                <a:cs typeface="SamsungOne 400"/>
                <a:sym typeface="SamsungOne 400"/>
              </a:rPr>
              <a:t>o</a:t>
            </a:r>
            <a:r>
              <a:rPr lang="en-US" sz="900" b="1">
                <a:solidFill>
                  <a:schemeClr val="dk1"/>
                </a:solidFill>
                <a:latin typeface="Calibri"/>
                <a:ea typeface="Calibri"/>
                <a:cs typeface="Calibri"/>
                <a:sym typeface="Calibri"/>
              </a:rPr>
              <a:t>á</a:t>
            </a:r>
            <a:r>
              <a:rPr lang="en-US" sz="900" b="1">
                <a:solidFill>
                  <a:schemeClr val="dk1"/>
                </a:solidFill>
                <a:latin typeface="SamsungOne 400"/>
                <a:ea typeface="SamsungOne 400"/>
                <a:cs typeface="SamsungOne 400"/>
                <a:sym typeface="SamsungOne 400"/>
              </a:rPr>
              <a:t>n-Recommendation system</a:t>
            </a:r>
            <a:endParaRPr sz="900"/>
          </a:p>
        </p:txBody>
      </p:sp>
    </p:spTree>
  </p:cSld>
  <p:clrMapOvr>
    <a:masterClrMapping/>
  </p:clrMapOvr>
  <p:extLst>
    <p:ext uri="{DCECCB84-F9BA-43D5-87BE-67443E8EF086}">
      <p15:sldGuideLst xmlns:p15="http://schemas.microsoft.com/office/powerpoint/2012/main">
        <p15:guide id="1" pos="285">
          <p15:clr>
            <a:srgbClr val="FBAE40"/>
          </p15:clr>
        </p15:guide>
        <p15:guide id="2" pos="5955">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2_Table of Contents2">
  <p:cSld name="2_Table of Contents2">
    <p:spTree>
      <p:nvGrpSpPr>
        <p:cNvPr id="1" name="Shape 46"/>
        <p:cNvGrpSpPr/>
        <p:nvPr/>
      </p:nvGrpSpPr>
      <p:grpSpPr>
        <a:xfrm>
          <a:off x="0" y="0"/>
          <a:ext cx="0" cy="0"/>
          <a:chOff x="0" y="0"/>
          <a:chExt cx="0" cy="0"/>
        </a:xfrm>
      </p:grpSpPr>
      <p:pic>
        <p:nvPicPr>
          <p:cNvPr id="47" name="Google Shape;47;p11"/>
          <p:cNvPicPr preferRelativeResize="0"/>
          <p:nvPr/>
        </p:nvPicPr>
        <p:blipFill rotWithShape="1">
          <a:blip r:embed="rId2">
            <a:alphaModFix/>
          </a:blip>
          <a:srcRect/>
          <a:stretch/>
        </p:blipFill>
        <p:spPr>
          <a:xfrm>
            <a:off x="-1588" y="0"/>
            <a:ext cx="9902825" cy="6858000"/>
          </a:xfrm>
          <a:prstGeom prst="rect">
            <a:avLst/>
          </a:prstGeom>
          <a:noFill/>
          <a:ln>
            <a:noFill/>
          </a:ln>
        </p:spPr>
      </p:pic>
      <p:cxnSp>
        <p:nvCxnSpPr>
          <p:cNvPr id="48" name="Google Shape;48;p11"/>
          <p:cNvCxnSpPr/>
          <p:nvPr/>
        </p:nvCxnSpPr>
        <p:spPr>
          <a:xfrm>
            <a:off x="449468" y="6424935"/>
            <a:ext cx="9000714" cy="0"/>
          </a:xfrm>
          <a:prstGeom prst="straightConnector1">
            <a:avLst/>
          </a:prstGeom>
          <a:noFill/>
          <a:ln w="9525" cap="flat" cmpd="sng">
            <a:solidFill>
              <a:srgbClr val="BFBFBF"/>
            </a:solidFill>
            <a:prstDash val="solid"/>
            <a:miter lim="800000"/>
            <a:headEnd type="none" w="sm" len="sm"/>
            <a:tailEnd type="none" w="sm" len="sm"/>
          </a:ln>
        </p:spPr>
      </p:cxnSp>
      <p:sp>
        <p:nvSpPr>
          <p:cNvPr id="49" name="Google Shape;49;p11"/>
          <p:cNvSpPr txBox="1"/>
          <p:nvPr/>
        </p:nvSpPr>
        <p:spPr>
          <a:xfrm>
            <a:off x="8836343" y="6498001"/>
            <a:ext cx="613839" cy="138499"/>
          </a:xfrm>
          <a:prstGeom prst="rect">
            <a:avLst/>
          </a:prstGeom>
          <a:noFill/>
          <a:ln>
            <a:noFill/>
          </a:ln>
        </p:spPr>
        <p:txBody>
          <a:bodyPr spcFirstLastPara="1" wrap="square" lIns="0" tIns="0" rIns="0" bIns="0" anchor="ctr" anchorCtr="0">
            <a:spAutoFit/>
          </a:bodyPr>
          <a:lstStyle/>
          <a:p>
            <a:pPr marL="0" marR="0" lvl="0" indent="0" algn="r" rtl="0">
              <a:lnSpc>
                <a:spcPct val="100000"/>
              </a:lnSpc>
              <a:spcBef>
                <a:spcPts val="0"/>
              </a:spcBef>
              <a:spcAft>
                <a:spcPts val="0"/>
              </a:spcAft>
              <a:buClr>
                <a:srgbClr val="7F7F7F"/>
              </a:buClr>
              <a:buSzPts val="900"/>
              <a:buFont typeface="Arial"/>
              <a:buNone/>
            </a:pPr>
            <a:fld id="{00000000-1234-1234-1234-123412341234}" type="slidenum">
              <a:rPr lang="en-US" sz="900">
                <a:solidFill>
                  <a:srgbClr val="7F7F7F"/>
                </a:solidFill>
                <a:latin typeface="Arial"/>
                <a:ea typeface="Arial"/>
                <a:cs typeface="Arial"/>
                <a:sym typeface="Arial"/>
              </a:rPr>
              <a:t>‹#›</a:t>
            </a:fld>
            <a:endParaRPr sz="900">
              <a:solidFill>
                <a:srgbClr val="7F7F7F"/>
              </a:solidFill>
              <a:latin typeface="Arial"/>
              <a:ea typeface="Arial"/>
              <a:cs typeface="Arial"/>
              <a:sym typeface="Arial"/>
            </a:endParaRPr>
          </a:p>
        </p:txBody>
      </p:sp>
      <p:sp>
        <p:nvSpPr>
          <p:cNvPr id="50" name="Google Shape;50;p11"/>
          <p:cNvSpPr/>
          <p:nvPr/>
        </p:nvSpPr>
        <p:spPr>
          <a:xfrm>
            <a:off x="449468" y="6498001"/>
            <a:ext cx="2888788" cy="169277"/>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100" b="0">
                <a:solidFill>
                  <a:srgbClr val="7F7F7F"/>
                </a:solidFill>
                <a:latin typeface="Arial"/>
                <a:ea typeface="Arial"/>
                <a:cs typeface="Arial"/>
                <a:sym typeface="Arial"/>
              </a:rPr>
              <a:t>Samsung Innovation Campus</a:t>
            </a:r>
            <a:endParaRPr/>
          </a:p>
        </p:txBody>
      </p:sp>
      <p:sp>
        <p:nvSpPr>
          <p:cNvPr id="51" name="Google Shape;51;p11"/>
          <p:cNvSpPr/>
          <p:nvPr/>
        </p:nvSpPr>
        <p:spPr>
          <a:xfrm>
            <a:off x="990000" y="4157757"/>
            <a:ext cx="2641721" cy="323165"/>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r>
              <a:rPr lang="en-US" sz="2100">
                <a:solidFill>
                  <a:srgbClr val="1428A0"/>
                </a:solidFill>
                <a:latin typeface="Arial"/>
                <a:ea typeface="Arial"/>
                <a:cs typeface="Arial"/>
                <a:sym typeface="Arial"/>
              </a:rPr>
              <a:t>Big Data Course</a:t>
            </a:r>
            <a:endParaRPr sz="2100">
              <a:solidFill>
                <a:srgbClr val="1428A0"/>
              </a:solidFill>
              <a:latin typeface="Arial"/>
              <a:ea typeface="Arial"/>
              <a:cs typeface="Arial"/>
              <a:sym typeface="Arial"/>
            </a:endParaRPr>
          </a:p>
        </p:txBody>
      </p:sp>
      <p:sp>
        <p:nvSpPr>
          <p:cNvPr id="52" name="Google Shape;52;p11"/>
          <p:cNvSpPr/>
          <p:nvPr/>
        </p:nvSpPr>
        <p:spPr>
          <a:xfrm>
            <a:off x="720000" y="2095275"/>
            <a:ext cx="60008" cy="1759369"/>
          </a:xfrm>
          <a:prstGeom prst="rect">
            <a:avLst/>
          </a:prstGeom>
          <a:solidFill>
            <a:srgbClr val="1428A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53" name="Google Shape;53;p11"/>
          <p:cNvSpPr/>
          <p:nvPr/>
        </p:nvSpPr>
        <p:spPr>
          <a:xfrm>
            <a:off x="720000" y="4157757"/>
            <a:ext cx="60008" cy="323165"/>
          </a:xfrm>
          <a:prstGeom prst="rect">
            <a:avLst/>
          </a:prstGeom>
          <a:solidFill>
            <a:srgbClr val="1428A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54" name="Google Shape;54;p11"/>
          <p:cNvSpPr txBox="1">
            <a:spLocks noGrp="1"/>
          </p:cNvSpPr>
          <p:nvPr>
            <p:ph type="title"/>
          </p:nvPr>
        </p:nvSpPr>
        <p:spPr>
          <a:xfrm>
            <a:off x="990000" y="2095275"/>
            <a:ext cx="5221019" cy="1354217"/>
          </a:xfrm>
          <a:prstGeom prst="rect">
            <a:avLst/>
          </a:prstGeom>
          <a:noFill/>
          <a:ln>
            <a:noFill/>
          </a:ln>
        </p:spPr>
        <p:txBody>
          <a:bodyPr spcFirstLastPara="1" wrap="square" lIns="0" tIns="0" rIns="0" bIns="0" anchor="t" anchorCtr="0">
            <a:spAutoFit/>
          </a:bodyPr>
          <a:lstStyle>
            <a:lvl1pPr marR="0" lvl="0" algn="l" rtl="0">
              <a:lnSpc>
                <a:spcPct val="100000"/>
              </a:lnSpc>
              <a:spcBef>
                <a:spcPts val="0"/>
              </a:spcBef>
              <a:spcAft>
                <a:spcPts val="0"/>
              </a:spcAft>
              <a:buClr>
                <a:schemeClr val="dk1"/>
              </a:buClr>
              <a:buSzPts val="4400"/>
              <a:buFont typeface="Arial"/>
              <a:buNone/>
              <a:defRPr sz="4400" b="0" i="0" u="none" strike="noStrike" cap="none">
                <a:solidFill>
                  <a:schemeClr val="dk1"/>
                </a:solidFill>
                <a:latin typeface="Arial"/>
                <a:ea typeface="Arial"/>
                <a:cs typeface="Arial"/>
                <a:sym typeface="Arial"/>
              </a:defRPr>
            </a:lvl1pPr>
            <a:lvl2pPr lvl="1">
              <a:spcBef>
                <a:spcPts val="0"/>
              </a:spcBef>
              <a:spcAft>
                <a:spcPts val="0"/>
              </a:spcAft>
              <a:buSzPts val="1400"/>
              <a:buNone/>
              <a:defRPr sz="1800">
                <a:solidFill>
                  <a:schemeClr val="lt1"/>
                </a:solidFill>
                <a:latin typeface="Arial"/>
                <a:ea typeface="Arial"/>
                <a:cs typeface="Arial"/>
                <a:sym typeface="Arial"/>
              </a:defRPr>
            </a:lvl2pPr>
            <a:lvl3pPr lvl="2">
              <a:spcBef>
                <a:spcPts val="0"/>
              </a:spcBef>
              <a:spcAft>
                <a:spcPts val="0"/>
              </a:spcAft>
              <a:buSzPts val="1400"/>
              <a:buNone/>
              <a:defRPr sz="1800">
                <a:solidFill>
                  <a:schemeClr val="lt1"/>
                </a:solidFill>
                <a:latin typeface="Arial"/>
                <a:ea typeface="Arial"/>
                <a:cs typeface="Arial"/>
                <a:sym typeface="Arial"/>
              </a:defRPr>
            </a:lvl3pPr>
            <a:lvl4pPr lvl="3">
              <a:spcBef>
                <a:spcPts val="0"/>
              </a:spcBef>
              <a:spcAft>
                <a:spcPts val="0"/>
              </a:spcAft>
              <a:buSzPts val="1400"/>
              <a:buNone/>
              <a:defRPr sz="1800">
                <a:solidFill>
                  <a:schemeClr val="lt1"/>
                </a:solidFill>
                <a:latin typeface="Arial"/>
                <a:ea typeface="Arial"/>
                <a:cs typeface="Arial"/>
                <a:sym typeface="Arial"/>
              </a:defRPr>
            </a:lvl4pPr>
            <a:lvl5pPr lvl="4">
              <a:spcBef>
                <a:spcPts val="0"/>
              </a:spcBef>
              <a:spcAft>
                <a:spcPts val="0"/>
              </a:spcAft>
              <a:buSzPts val="1400"/>
              <a:buNone/>
              <a:defRPr sz="1800">
                <a:solidFill>
                  <a:schemeClr val="lt1"/>
                </a:solidFill>
                <a:latin typeface="Arial"/>
                <a:ea typeface="Arial"/>
                <a:cs typeface="Arial"/>
                <a:sym typeface="Arial"/>
              </a:defRPr>
            </a:lvl5pPr>
            <a:lvl6pPr lvl="5">
              <a:spcBef>
                <a:spcPts val="0"/>
              </a:spcBef>
              <a:spcAft>
                <a:spcPts val="0"/>
              </a:spcAft>
              <a:buSzPts val="1400"/>
              <a:buNone/>
              <a:defRPr sz="1800">
                <a:solidFill>
                  <a:schemeClr val="lt1"/>
                </a:solidFill>
                <a:latin typeface="Arial"/>
                <a:ea typeface="Arial"/>
                <a:cs typeface="Arial"/>
                <a:sym typeface="Arial"/>
              </a:defRPr>
            </a:lvl6pPr>
            <a:lvl7pPr lvl="6">
              <a:spcBef>
                <a:spcPts val="0"/>
              </a:spcBef>
              <a:spcAft>
                <a:spcPts val="0"/>
              </a:spcAft>
              <a:buSzPts val="1400"/>
              <a:buNone/>
              <a:defRPr sz="1800">
                <a:solidFill>
                  <a:schemeClr val="lt1"/>
                </a:solidFill>
                <a:latin typeface="Arial"/>
                <a:ea typeface="Arial"/>
                <a:cs typeface="Arial"/>
                <a:sym typeface="Arial"/>
              </a:defRPr>
            </a:lvl7pPr>
            <a:lvl8pPr lvl="7">
              <a:spcBef>
                <a:spcPts val="0"/>
              </a:spcBef>
              <a:spcAft>
                <a:spcPts val="0"/>
              </a:spcAft>
              <a:buSzPts val="1400"/>
              <a:buNone/>
              <a:defRPr sz="1800">
                <a:solidFill>
                  <a:schemeClr val="lt1"/>
                </a:solidFill>
                <a:latin typeface="Arial"/>
                <a:ea typeface="Arial"/>
                <a:cs typeface="Arial"/>
                <a:sym typeface="Arial"/>
              </a:defRPr>
            </a:lvl8pPr>
            <a:lvl9pPr lvl="8">
              <a:spcBef>
                <a:spcPts val="0"/>
              </a:spcBef>
              <a:spcAft>
                <a:spcPts val="0"/>
              </a:spcAft>
              <a:buSzPts val="1400"/>
              <a:buNone/>
              <a:defRPr sz="1800">
                <a:solidFill>
                  <a:schemeClr val="lt1"/>
                </a:solidFill>
                <a:latin typeface="Arial"/>
                <a:ea typeface="Arial"/>
                <a:cs typeface="Arial"/>
                <a:sym typeface="Arial"/>
              </a:defRPr>
            </a:lvl9pPr>
          </a:lstStyle>
          <a:p>
            <a:endParaRPr/>
          </a:p>
        </p:txBody>
      </p:sp>
      <p:sp>
        <p:nvSpPr>
          <p:cNvPr id="55" name="Google Shape;55;p11"/>
          <p:cNvSpPr txBox="1">
            <a:spLocks noGrp="1"/>
          </p:cNvSpPr>
          <p:nvPr>
            <p:ph type="body" idx="1"/>
          </p:nvPr>
        </p:nvSpPr>
        <p:spPr>
          <a:xfrm>
            <a:off x="990000" y="3577645"/>
            <a:ext cx="6837808" cy="276999"/>
          </a:xfrm>
          <a:prstGeom prst="rect">
            <a:avLst/>
          </a:prstGeom>
          <a:noFill/>
          <a:ln>
            <a:noFill/>
          </a:ln>
        </p:spPr>
        <p:txBody>
          <a:bodyPr spcFirstLastPara="1" wrap="square" lIns="0" tIns="0" rIns="0" bIns="0" anchor="t" anchorCtr="0">
            <a:spAutoFit/>
          </a:bodyPr>
          <a:lstStyle>
            <a:lvl1pPr marL="457200" marR="0" lvl="0" indent="-228600" algn="l" rtl="0">
              <a:lnSpc>
                <a:spcPct val="100000"/>
              </a:lnSpc>
              <a:spcBef>
                <a:spcPts val="0"/>
              </a:spcBef>
              <a:spcAft>
                <a:spcPts val="0"/>
              </a:spcAft>
              <a:buClr>
                <a:srgbClr val="7F7F7F"/>
              </a:buClr>
              <a:buSzPts val="1800"/>
              <a:buFont typeface="Arial"/>
              <a:buNone/>
              <a:defRPr sz="1800" b="0" i="0" u="none" strike="noStrike" cap="none">
                <a:solidFill>
                  <a:srgbClr val="7F7F7F"/>
                </a:solidFill>
                <a:latin typeface="Arial"/>
                <a:ea typeface="Arial"/>
                <a:cs typeface="Arial"/>
                <a:sym typeface="Arial"/>
              </a:defRPr>
            </a:lvl1pPr>
            <a:lvl2pPr marL="914400" marR="0" lvl="1" indent="-380936" algn="l" rtl="0">
              <a:lnSpc>
                <a:spcPct val="90000"/>
              </a:lnSpc>
              <a:spcBef>
                <a:spcPts val="500"/>
              </a:spcBef>
              <a:spcAft>
                <a:spcPts val="0"/>
              </a:spcAft>
              <a:buClr>
                <a:schemeClr val="dk1"/>
              </a:buClr>
              <a:buSzPts val="2399"/>
              <a:buFont typeface="Arial"/>
              <a:buChar char="•"/>
              <a:defRPr sz="2399" b="0" i="0" u="none" strike="noStrike" cap="none">
                <a:solidFill>
                  <a:schemeClr val="dk1"/>
                </a:solidFill>
                <a:latin typeface="Arial"/>
                <a:ea typeface="Arial"/>
                <a:cs typeface="Arial"/>
                <a:sym typeface="Arial"/>
              </a:defRPr>
            </a:lvl2pPr>
            <a:lvl3pPr marL="1371600" marR="0" lvl="2" indent="-355536" algn="l" rtl="0">
              <a:lnSpc>
                <a:spcPct val="90000"/>
              </a:lnSpc>
              <a:spcBef>
                <a:spcPts val="500"/>
              </a:spcBef>
              <a:spcAft>
                <a:spcPts val="0"/>
              </a:spcAft>
              <a:buClr>
                <a:schemeClr val="dk1"/>
              </a:buClr>
              <a:buSzPts val="1999"/>
              <a:buFont typeface="Arial"/>
              <a:buChar char="•"/>
              <a:defRPr sz="1999" b="0" i="0" u="none" strike="noStrike" cap="none">
                <a:solidFill>
                  <a:schemeClr val="dk1"/>
                </a:solidFill>
                <a:latin typeface="Arial"/>
                <a:ea typeface="Arial"/>
                <a:cs typeface="Arial"/>
                <a:sym typeface="Arial"/>
              </a:defRPr>
            </a:lvl3pPr>
            <a:lvl4pPr marL="1828800" marR="0" lvl="3" indent="-342836" algn="l" rtl="0">
              <a:lnSpc>
                <a:spcPct val="90000"/>
              </a:lnSpc>
              <a:spcBef>
                <a:spcPts val="500"/>
              </a:spcBef>
              <a:spcAft>
                <a:spcPts val="0"/>
              </a:spcAft>
              <a:buClr>
                <a:schemeClr val="dk1"/>
              </a:buClr>
              <a:buSzPts val="1799"/>
              <a:buFont typeface="Arial"/>
              <a:buChar char="•"/>
              <a:defRPr sz="1799" b="0" i="0" u="none" strike="noStrike" cap="none">
                <a:solidFill>
                  <a:schemeClr val="dk1"/>
                </a:solidFill>
                <a:latin typeface="Arial"/>
                <a:ea typeface="Arial"/>
                <a:cs typeface="Arial"/>
                <a:sym typeface="Arial"/>
              </a:defRPr>
            </a:lvl4pPr>
            <a:lvl5pPr marL="2286000" marR="0" lvl="4" indent="-342836" algn="l" rtl="0">
              <a:lnSpc>
                <a:spcPct val="90000"/>
              </a:lnSpc>
              <a:spcBef>
                <a:spcPts val="500"/>
              </a:spcBef>
              <a:spcAft>
                <a:spcPts val="0"/>
              </a:spcAft>
              <a:buClr>
                <a:schemeClr val="dk1"/>
              </a:buClr>
              <a:buSzPts val="1799"/>
              <a:buFont typeface="Arial"/>
              <a:buChar char="•"/>
              <a:defRPr sz="1799" b="0" i="0" u="none" strike="noStrike" cap="none">
                <a:solidFill>
                  <a:schemeClr val="dk1"/>
                </a:solidFill>
                <a:latin typeface="Arial"/>
                <a:ea typeface="Arial"/>
                <a:cs typeface="Arial"/>
                <a:sym typeface="Arial"/>
              </a:defRPr>
            </a:lvl5pPr>
            <a:lvl6pPr marL="2743200" marR="0" lvl="5" indent="-342836" algn="l" rtl="0">
              <a:lnSpc>
                <a:spcPct val="90000"/>
              </a:lnSpc>
              <a:spcBef>
                <a:spcPts val="500"/>
              </a:spcBef>
              <a:spcAft>
                <a:spcPts val="0"/>
              </a:spcAft>
              <a:buClr>
                <a:schemeClr val="dk1"/>
              </a:buClr>
              <a:buSzPts val="1799"/>
              <a:buFont typeface="Arial"/>
              <a:buChar char="•"/>
              <a:defRPr sz="1799" b="0" i="0" u="none" strike="noStrike" cap="none">
                <a:solidFill>
                  <a:schemeClr val="dk1"/>
                </a:solidFill>
                <a:latin typeface="Arial"/>
                <a:ea typeface="Arial"/>
                <a:cs typeface="Arial"/>
                <a:sym typeface="Arial"/>
              </a:defRPr>
            </a:lvl6pPr>
            <a:lvl7pPr marL="3200400" marR="0" lvl="6" indent="-342836" algn="l" rtl="0">
              <a:lnSpc>
                <a:spcPct val="90000"/>
              </a:lnSpc>
              <a:spcBef>
                <a:spcPts val="500"/>
              </a:spcBef>
              <a:spcAft>
                <a:spcPts val="0"/>
              </a:spcAft>
              <a:buClr>
                <a:schemeClr val="dk1"/>
              </a:buClr>
              <a:buSzPts val="1799"/>
              <a:buFont typeface="Arial"/>
              <a:buChar char="•"/>
              <a:defRPr sz="1799" b="0" i="0" u="none" strike="noStrike" cap="none">
                <a:solidFill>
                  <a:schemeClr val="dk1"/>
                </a:solidFill>
                <a:latin typeface="Arial"/>
                <a:ea typeface="Arial"/>
                <a:cs typeface="Arial"/>
                <a:sym typeface="Arial"/>
              </a:defRPr>
            </a:lvl7pPr>
            <a:lvl8pPr marL="3657600" marR="0" lvl="7" indent="-342836" algn="l" rtl="0">
              <a:lnSpc>
                <a:spcPct val="90000"/>
              </a:lnSpc>
              <a:spcBef>
                <a:spcPts val="500"/>
              </a:spcBef>
              <a:spcAft>
                <a:spcPts val="0"/>
              </a:spcAft>
              <a:buClr>
                <a:schemeClr val="dk1"/>
              </a:buClr>
              <a:buSzPts val="1799"/>
              <a:buFont typeface="Arial"/>
              <a:buChar char="•"/>
              <a:defRPr sz="1799" b="0" i="0" u="none" strike="noStrike" cap="none">
                <a:solidFill>
                  <a:schemeClr val="dk1"/>
                </a:solidFill>
                <a:latin typeface="Arial"/>
                <a:ea typeface="Arial"/>
                <a:cs typeface="Arial"/>
                <a:sym typeface="Arial"/>
              </a:defRPr>
            </a:lvl8pPr>
            <a:lvl9pPr marL="4114800" marR="0" lvl="8" indent="-342836" algn="l" rtl="0">
              <a:lnSpc>
                <a:spcPct val="90000"/>
              </a:lnSpc>
              <a:spcBef>
                <a:spcPts val="500"/>
              </a:spcBef>
              <a:spcAft>
                <a:spcPts val="0"/>
              </a:spcAft>
              <a:buClr>
                <a:schemeClr val="dk1"/>
              </a:buClr>
              <a:buSzPts val="1799"/>
              <a:buFont typeface="Arial"/>
              <a:buChar char="•"/>
              <a:defRPr sz="1799" b="0" i="0" u="none" strike="noStrike" cap="none">
                <a:solidFill>
                  <a:schemeClr val="dk1"/>
                </a:solidFill>
                <a:latin typeface="Arial"/>
                <a:ea typeface="Arial"/>
                <a:cs typeface="Arial"/>
                <a:sym typeface="Arial"/>
              </a:defRPr>
            </a:lvl9pPr>
          </a:lstStyle>
          <a:p>
            <a:endParaRPr/>
          </a:p>
        </p:txBody>
      </p:sp>
    </p:spTree>
  </p:cSld>
  <p:clrMapOvr>
    <a:masterClrMapping/>
  </p:clrMapOvr>
  <p:extLst>
    <p:ext uri="{DCECCB84-F9BA-43D5-87BE-67443E8EF086}">
      <p15:sldGuideLst xmlns:p15="http://schemas.microsoft.com/office/powerpoint/2012/main">
        <p15:guide id="1" orient="horz" pos="2614">
          <p15:clr>
            <a:srgbClr val="FBAE40"/>
          </p15:clr>
        </p15:guide>
        <p15:guide id="2" pos="443">
          <p15:clr>
            <a:srgbClr val="FBAE40"/>
          </p15:clr>
        </p15:guide>
        <p15:guide id="3" pos="5955">
          <p15:clr>
            <a:srgbClr val="FBAE40"/>
          </p15:clr>
        </p15:guide>
        <p15:guide id="4" pos="609">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3_Table of Contents">
  <p:cSld name="3_Table of Contents">
    <p:spTree>
      <p:nvGrpSpPr>
        <p:cNvPr id="1" name="Shape 56"/>
        <p:cNvGrpSpPr/>
        <p:nvPr/>
      </p:nvGrpSpPr>
      <p:grpSpPr>
        <a:xfrm>
          <a:off x="0" y="0"/>
          <a:ext cx="0" cy="0"/>
          <a:chOff x="0" y="0"/>
          <a:chExt cx="0" cy="0"/>
        </a:xfrm>
      </p:grpSpPr>
      <p:pic>
        <p:nvPicPr>
          <p:cNvPr id="57" name="Google Shape;57;p12"/>
          <p:cNvPicPr preferRelativeResize="0"/>
          <p:nvPr/>
        </p:nvPicPr>
        <p:blipFill rotWithShape="1">
          <a:blip r:embed="rId2">
            <a:alphaModFix/>
          </a:blip>
          <a:srcRect/>
          <a:stretch/>
        </p:blipFill>
        <p:spPr>
          <a:xfrm>
            <a:off x="0" y="0"/>
            <a:ext cx="9902825" cy="6858000"/>
          </a:xfrm>
          <a:prstGeom prst="rect">
            <a:avLst/>
          </a:prstGeom>
          <a:noFill/>
          <a:ln>
            <a:noFill/>
          </a:ln>
        </p:spPr>
      </p:pic>
      <p:cxnSp>
        <p:nvCxnSpPr>
          <p:cNvPr id="58" name="Google Shape;58;p12"/>
          <p:cNvCxnSpPr/>
          <p:nvPr/>
        </p:nvCxnSpPr>
        <p:spPr>
          <a:xfrm>
            <a:off x="449468" y="6424935"/>
            <a:ext cx="9000714" cy="0"/>
          </a:xfrm>
          <a:prstGeom prst="straightConnector1">
            <a:avLst/>
          </a:prstGeom>
          <a:noFill/>
          <a:ln w="9525" cap="flat" cmpd="sng">
            <a:solidFill>
              <a:srgbClr val="BFBFBF"/>
            </a:solidFill>
            <a:prstDash val="solid"/>
            <a:miter lim="800000"/>
            <a:headEnd type="none" w="sm" len="sm"/>
            <a:tailEnd type="none" w="sm" len="sm"/>
          </a:ln>
        </p:spPr>
      </p:cxnSp>
      <p:sp>
        <p:nvSpPr>
          <p:cNvPr id="59" name="Google Shape;59;p12"/>
          <p:cNvSpPr txBox="1"/>
          <p:nvPr/>
        </p:nvSpPr>
        <p:spPr>
          <a:xfrm>
            <a:off x="8836343" y="6498001"/>
            <a:ext cx="613839" cy="138499"/>
          </a:xfrm>
          <a:prstGeom prst="rect">
            <a:avLst/>
          </a:prstGeom>
          <a:noFill/>
          <a:ln>
            <a:noFill/>
          </a:ln>
        </p:spPr>
        <p:txBody>
          <a:bodyPr spcFirstLastPara="1" wrap="square" lIns="0" tIns="0" rIns="0" bIns="0" anchor="ctr" anchorCtr="0">
            <a:spAutoFit/>
          </a:bodyPr>
          <a:lstStyle/>
          <a:p>
            <a:pPr marL="0" marR="0" lvl="0" indent="0" algn="r" rtl="0">
              <a:lnSpc>
                <a:spcPct val="100000"/>
              </a:lnSpc>
              <a:spcBef>
                <a:spcPts val="0"/>
              </a:spcBef>
              <a:spcAft>
                <a:spcPts val="0"/>
              </a:spcAft>
              <a:buClr>
                <a:srgbClr val="7F7F7F"/>
              </a:buClr>
              <a:buSzPts val="900"/>
              <a:buFont typeface="Arial"/>
              <a:buNone/>
            </a:pPr>
            <a:fld id="{00000000-1234-1234-1234-123412341234}" type="slidenum">
              <a:rPr lang="en-US" sz="900">
                <a:solidFill>
                  <a:srgbClr val="7F7F7F"/>
                </a:solidFill>
                <a:latin typeface="Arial"/>
                <a:ea typeface="Arial"/>
                <a:cs typeface="Arial"/>
                <a:sym typeface="Arial"/>
              </a:rPr>
              <a:t>‹#›</a:t>
            </a:fld>
            <a:endParaRPr sz="900">
              <a:solidFill>
                <a:srgbClr val="7F7F7F"/>
              </a:solidFill>
              <a:latin typeface="Arial"/>
              <a:ea typeface="Arial"/>
              <a:cs typeface="Arial"/>
              <a:sym typeface="Arial"/>
            </a:endParaRPr>
          </a:p>
        </p:txBody>
      </p:sp>
      <p:sp>
        <p:nvSpPr>
          <p:cNvPr id="60" name="Google Shape;60;p12"/>
          <p:cNvSpPr/>
          <p:nvPr/>
        </p:nvSpPr>
        <p:spPr>
          <a:xfrm>
            <a:off x="449468" y="6498001"/>
            <a:ext cx="2888788" cy="169277"/>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100" b="0">
                <a:solidFill>
                  <a:srgbClr val="7F7F7F"/>
                </a:solidFill>
                <a:latin typeface="Arial"/>
                <a:ea typeface="Arial"/>
                <a:cs typeface="Arial"/>
                <a:sym typeface="Arial"/>
              </a:rPr>
              <a:t>Samsung Innovation Campus</a:t>
            </a:r>
            <a:endParaRPr/>
          </a:p>
        </p:txBody>
      </p:sp>
      <p:sp>
        <p:nvSpPr>
          <p:cNvPr id="61" name="Google Shape;61;p12"/>
          <p:cNvSpPr txBox="1"/>
          <p:nvPr/>
        </p:nvSpPr>
        <p:spPr>
          <a:xfrm>
            <a:off x="6846858" y="6498001"/>
            <a:ext cx="2349600" cy="277200"/>
          </a:xfrm>
          <a:prstGeom prst="rect">
            <a:avLst/>
          </a:prstGeom>
          <a:noFill/>
          <a:ln>
            <a:noFill/>
          </a:ln>
        </p:spPr>
        <p:txBody>
          <a:bodyPr spcFirstLastPara="1" wrap="square" lIns="0" tIns="0" rIns="0" bIns="0" anchor="ctr" anchorCtr="0">
            <a:spAutoFit/>
          </a:bodyPr>
          <a:lstStyle/>
          <a:p>
            <a:pPr marL="0" lvl="0" indent="0" algn="ctr" rtl="0">
              <a:spcBef>
                <a:spcPts val="0"/>
              </a:spcBef>
              <a:spcAft>
                <a:spcPts val="0"/>
              </a:spcAft>
              <a:buClr>
                <a:schemeClr val="dk1"/>
              </a:buClr>
              <a:buSzPts val="1100"/>
              <a:buFont typeface="Arial"/>
              <a:buNone/>
            </a:pPr>
            <a:r>
              <a:rPr lang="en-US" sz="900" b="1">
                <a:solidFill>
                  <a:schemeClr val="dk1"/>
                </a:solidFill>
                <a:latin typeface="SamsungOne 400"/>
                <a:ea typeface="SamsungOne 400"/>
                <a:cs typeface="SamsungOne 400"/>
                <a:sym typeface="SamsungOne 400"/>
              </a:rPr>
              <a:t>Ph</a:t>
            </a:r>
            <a:r>
              <a:rPr lang="en-US" sz="900" b="1">
                <a:solidFill>
                  <a:schemeClr val="dk1"/>
                </a:solidFill>
                <a:latin typeface="Calibri"/>
                <a:ea typeface="Calibri"/>
                <a:cs typeface="Calibri"/>
                <a:sym typeface="Calibri"/>
              </a:rPr>
              <a:t>â</a:t>
            </a:r>
            <a:r>
              <a:rPr lang="en-US" sz="900" b="1">
                <a:solidFill>
                  <a:schemeClr val="dk1"/>
                </a:solidFill>
                <a:latin typeface="SamsungOne 400"/>
                <a:ea typeface="SamsungOne 400"/>
                <a:cs typeface="SamsungOne 400"/>
                <a:sym typeface="SamsungOne 400"/>
              </a:rPr>
              <a:t>n t</a:t>
            </a:r>
            <a:r>
              <a:rPr lang="en-US" sz="900" b="1">
                <a:solidFill>
                  <a:schemeClr val="dk1"/>
                </a:solidFill>
                <a:latin typeface="Calibri"/>
                <a:ea typeface="Calibri"/>
                <a:cs typeface="Calibri"/>
                <a:sym typeface="Calibri"/>
              </a:rPr>
              <a:t>í</a:t>
            </a:r>
            <a:r>
              <a:rPr lang="en-US" sz="900" b="1">
                <a:solidFill>
                  <a:schemeClr val="dk1"/>
                </a:solidFill>
                <a:latin typeface="SamsungOne 400"/>
                <a:ea typeface="SamsungOne 400"/>
                <a:cs typeface="SamsungOne 400"/>
                <a:sym typeface="SamsungOne 400"/>
              </a:rPr>
              <a:t>ch d</a:t>
            </a:r>
            <a:r>
              <a:rPr lang="en-US" sz="900" b="1">
                <a:solidFill>
                  <a:schemeClr val="dk1"/>
                </a:solidFill>
                <a:latin typeface="Calibri"/>
                <a:ea typeface="Calibri"/>
                <a:cs typeface="Calibri"/>
                <a:sym typeface="Calibri"/>
              </a:rPr>
              <a:t>ự</a:t>
            </a:r>
            <a:r>
              <a:rPr lang="en-US" sz="900" b="1">
                <a:solidFill>
                  <a:schemeClr val="dk1"/>
                </a:solidFill>
                <a:latin typeface="SamsungOne 400"/>
                <a:ea typeface="SamsungOne 400"/>
                <a:cs typeface="SamsungOne 400"/>
                <a:sym typeface="SamsungOne 400"/>
              </a:rPr>
              <a:t> </a:t>
            </a:r>
            <a:r>
              <a:rPr lang="en-US" sz="900" b="1">
                <a:solidFill>
                  <a:schemeClr val="dk1"/>
                </a:solidFill>
                <a:latin typeface="Calibri"/>
                <a:ea typeface="Calibri"/>
                <a:cs typeface="Calibri"/>
                <a:sym typeface="Calibri"/>
              </a:rPr>
              <a:t>đ</a:t>
            </a:r>
            <a:r>
              <a:rPr lang="en-US" sz="900" b="1">
                <a:solidFill>
                  <a:schemeClr val="dk1"/>
                </a:solidFill>
                <a:latin typeface="SamsungOne 400"/>
                <a:ea typeface="SamsungOne 400"/>
                <a:cs typeface="SamsungOne 400"/>
                <a:sym typeface="SamsungOne 400"/>
              </a:rPr>
              <a:t>o</a:t>
            </a:r>
            <a:r>
              <a:rPr lang="en-US" sz="900" b="1">
                <a:solidFill>
                  <a:schemeClr val="dk1"/>
                </a:solidFill>
                <a:latin typeface="Calibri"/>
                <a:ea typeface="Calibri"/>
                <a:cs typeface="Calibri"/>
                <a:sym typeface="Calibri"/>
              </a:rPr>
              <a:t>á</a:t>
            </a:r>
            <a:r>
              <a:rPr lang="en-US" sz="900" b="1">
                <a:solidFill>
                  <a:schemeClr val="dk1"/>
                </a:solidFill>
                <a:latin typeface="SamsungOne 400"/>
                <a:ea typeface="SamsungOne 400"/>
                <a:cs typeface="SamsungOne 400"/>
                <a:sym typeface="SamsungOne 400"/>
              </a:rPr>
              <a:t>n-Recommendation system</a:t>
            </a:r>
            <a:endParaRPr sz="900"/>
          </a:p>
        </p:txBody>
      </p:sp>
    </p:spTree>
  </p:cSld>
  <p:clrMapOvr>
    <a:masterClrMapping/>
  </p:clrMapOvr>
  <p:extLst>
    <p:ext uri="{DCECCB84-F9BA-43D5-87BE-67443E8EF086}">
      <p15:sldGuideLst xmlns:p15="http://schemas.microsoft.com/office/powerpoint/2012/main">
        <p15:guide id="1" orient="horz" pos="902">
          <p15:clr>
            <a:srgbClr val="FBAE40"/>
          </p15:clr>
        </p15:guide>
        <p15:guide id="2" pos="285">
          <p15:clr>
            <a:srgbClr val="FBAE40"/>
          </p15:clr>
        </p15:guide>
        <p15:guide id="3" pos="5955">
          <p15:clr>
            <a:srgbClr val="FBAE40"/>
          </p15:clr>
        </p15:guide>
        <p15:guide id="4" pos="329">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1_Table of Contents">
  <p:cSld name="1_Table of Contents">
    <p:spTree>
      <p:nvGrpSpPr>
        <p:cNvPr id="1" name="Shape 62"/>
        <p:cNvGrpSpPr/>
        <p:nvPr/>
      </p:nvGrpSpPr>
      <p:grpSpPr>
        <a:xfrm>
          <a:off x="0" y="0"/>
          <a:ext cx="0" cy="0"/>
          <a:chOff x="0" y="0"/>
          <a:chExt cx="0" cy="0"/>
        </a:xfrm>
      </p:grpSpPr>
      <p:pic>
        <p:nvPicPr>
          <p:cNvPr id="63" name="Google Shape;63;p13"/>
          <p:cNvPicPr preferRelativeResize="0"/>
          <p:nvPr/>
        </p:nvPicPr>
        <p:blipFill rotWithShape="1">
          <a:blip r:embed="rId2">
            <a:alphaModFix/>
          </a:blip>
          <a:srcRect/>
          <a:stretch/>
        </p:blipFill>
        <p:spPr>
          <a:xfrm>
            <a:off x="0" y="0"/>
            <a:ext cx="9902825" cy="6858000"/>
          </a:xfrm>
          <a:prstGeom prst="rect">
            <a:avLst/>
          </a:prstGeom>
          <a:noFill/>
          <a:ln>
            <a:noFill/>
          </a:ln>
        </p:spPr>
      </p:pic>
      <p:cxnSp>
        <p:nvCxnSpPr>
          <p:cNvPr id="64" name="Google Shape;64;p13"/>
          <p:cNvCxnSpPr/>
          <p:nvPr/>
        </p:nvCxnSpPr>
        <p:spPr>
          <a:xfrm>
            <a:off x="449468" y="6424935"/>
            <a:ext cx="9000714" cy="0"/>
          </a:xfrm>
          <a:prstGeom prst="straightConnector1">
            <a:avLst/>
          </a:prstGeom>
          <a:noFill/>
          <a:ln w="9525" cap="flat" cmpd="sng">
            <a:solidFill>
              <a:srgbClr val="BFBFBF"/>
            </a:solidFill>
            <a:prstDash val="solid"/>
            <a:miter lim="800000"/>
            <a:headEnd type="none" w="sm" len="sm"/>
            <a:tailEnd type="none" w="sm" len="sm"/>
          </a:ln>
        </p:spPr>
      </p:cxnSp>
      <p:sp>
        <p:nvSpPr>
          <p:cNvPr id="65" name="Google Shape;65;p13"/>
          <p:cNvSpPr txBox="1"/>
          <p:nvPr/>
        </p:nvSpPr>
        <p:spPr>
          <a:xfrm>
            <a:off x="8836343" y="6498001"/>
            <a:ext cx="613839" cy="138499"/>
          </a:xfrm>
          <a:prstGeom prst="rect">
            <a:avLst/>
          </a:prstGeom>
          <a:noFill/>
          <a:ln>
            <a:noFill/>
          </a:ln>
        </p:spPr>
        <p:txBody>
          <a:bodyPr spcFirstLastPara="1" wrap="square" lIns="0" tIns="0" rIns="0" bIns="0" anchor="ctr" anchorCtr="0">
            <a:spAutoFit/>
          </a:bodyPr>
          <a:lstStyle/>
          <a:p>
            <a:pPr marL="0" marR="0" lvl="0" indent="0" algn="r" rtl="0">
              <a:lnSpc>
                <a:spcPct val="100000"/>
              </a:lnSpc>
              <a:spcBef>
                <a:spcPts val="0"/>
              </a:spcBef>
              <a:spcAft>
                <a:spcPts val="0"/>
              </a:spcAft>
              <a:buClr>
                <a:srgbClr val="7F7F7F"/>
              </a:buClr>
              <a:buSzPts val="900"/>
              <a:buFont typeface="Arial"/>
              <a:buNone/>
            </a:pPr>
            <a:fld id="{00000000-1234-1234-1234-123412341234}" type="slidenum">
              <a:rPr lang="en-US" sz="900">
                <a:solidFill>
                  <a:srgbClr val="7F7F7F"/>
                </a:solidFill>
                <a:latin typeface="Arial"/>
                <a:ea typeface="Arial"/>
                <a:cs typeface="Arial"/>
                <a:sym typeface="Arial"/>
              </a:rPr>
              <a:t>‹#›</a:t>
            </a:fld>
            <a:endParaRPr sz="900">
              <a:solidFill>
                <a:srgbClr val="7F7F7F"/>
              </a:solidFill>
              <a:latin typeface="Arial"/>
              <a:ea typeface="Arial"/>
              <a:cs typeface="Arial"/>
              <a:sym typeface="Arial"/>
            </a:endParaRPr>
          </a:p>
        </p:txBody>
      </p:sp>
      <p:sp>
        <p:nvSpPr>
          <p:cNvPr id="66" name="Google Shape;66;p13"/>
          <p:cNvSpPr/>
          <p:nvPr/>
        </p:nvSpPr>
        <p:spPr>
          <a:xfrm>
            <a:off x="449468" y="6498001"/>
            <a:ext cx="2888788" cy="169277"/>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100" b="0">
                <a:solidFill>
                  <a:srgbClr val="7F7F7F"/>
                </a:solidFill>
                <a:latin typeface="Arial"/>
                <a:ea typeface="Arial"/>
                <a:cs typeface="Arial"/>
                <a:sym typeface="Arial"/>
              </a:rPr>
              <a:t>Samsung Innovation Campus</a:t>
            </a:r>
            <a:endParaRPr/>
          </a:p>
        </p:txBody>
      </p:sp>
      <p:sp>
        <p:nvSpPr>
          <p:cNvPr id="67" name="Google Shape;67;p13"/>
          <p:cNvSpPr txBox="1"/>
          <p:nvPr/>
        </p:nvSpPr>
        <p:spPr>
          <a:xfrm>
            <a:off x="6846858" y="6498001"/>
            <a:ext cx="2349600" cy="277200"/>
          </a:xfrm>
          <a:prstGeom prst="rect">
            <a:avLst/>
          </a:prstGeom>
          <a:noFill/>
          <a:ln>
            <a:noFill/>
          </a:ln>
        </p:spPr>
        <p:txBody>
          <a:bodyPr spcFirstLastPara="1" wrap="square" lIns="0" tIns="0" rIns="0" bIns="0" anchor="ctr" anchorCtr="0">
            <a:spAutoFit/>
          </a:bodyPr>
          <a:lstStyle/>
          <a:p>
            <a:pPr marL="0" lvl="0" indent="0" algn="ctr" rtl="0">
              <a:spcBef>
                <a:spcPts val="0"/>
              </a:spcBef>
              <a:spcAft>
                <a:spcPts val="0"/>
              </a:spcAft>
              <a:buClr>
                <a:schemeClr val="dk1"/>
              </a:buClr>
              <a:buSzPts val="1100"/>
              <a:buFont typeface="Arial"/>
              <a:buNone/>
            </a:pPr>
            <a:r>
              <a:rPr lang="en-US" sz="900" b="1">
                <a:solidFill>
                  <a:schemeClr val="dk1"/>
                </a:solidFill>
                <a:latin typeface="SamsungOne 400"/>
                <a:ea typeface="SamsungOne 400"/>
                <a:cs typeface="SamsungOne 400"/>
                <a:sym typeface="SamsungOne 400"/>
              </a:rPr>
              <a:t>Ph</a:t>
            </a:r>
            <a:r>
              <a:rPr lang="en-US" sz="900" b="1">
                <a:solidFill>
                  <a:schemeClr val="dk1"/>
                </a:solidFill>
                <a:latin typeface="Calibri"/>
                <a:ea typeface="Calibri"/>
                <a:cs typeface="Calibri"/>
                <a:sym typeface="Calibri"/>
              </a:rPr>
              <a:t>â</a:t>
            </a:r>
            <a:r>
              <a:rPr lang="en-US" sz="900" b="1">
                <a:solidFill>
                  <a:schemeClr val="dk1"/>
                </a:solidFill>
                <a:latin typeface="SamsungOne 400"/>
                <a:ea typeface="SamsungOne 400"/>
                <a:cs typeface="SamsungOne 400"/>
                <a:sym typeface="SamsungOne 400"/>
              </a:rPr>
              <a:t>n t</a:t>
            </a:r>
            <a:r>
              <a:rPr lang="en-US" sz="900" b="1">
                <a:solidFill>
                  <a:schemeClr val="dk1"/>
                </a:solidFill>
                <a:latin typeface="Calibri"/>
                <a:ea typeface="Calibri"/>
                <a:cs typeface="Calibri"/>
                <a:sym typeface="Calibri"/>
              </a:rPr>
              <a:t>í</a:t>
            </a:r>
            <a:r>
              <a:rPr lang="en-US" sz="900" b="1">
                <a:solidFill>
                  <a:schemeClr val="dk1"/>
                </a:solidFill>
                <a:latin typeface="SamsungOne 400"/>
                <a:ea typeface="SamsungOne 400"/>
                <a:cs typeface="SamsungOne 400"/>
                <a:sym typeface="SamsungOne 400"/>
              </a:rPr>
              <a:t>ch d</a:t>
            </a:r>
            <a:r>
              <a:rPr lang="en-US" sz="900" b="1">
                <a:solidFill>
                  <a:schemeClr val="dk1"/>
                </a:solidFill>
                <a:latin typeface="Calibri"/>
                <a:ea typeface="Calibri"/>
                <a:cs typeface="Calibri"/>
                <a:sym typeface="Calibri"/>
              </a:rPr>
              <a:t>ự</a:t>
            </a:r>
            <a:r>
              <a:rPr lang="en-US" sz="900" b="1">
                <a:solidFill>
                  <a:schemeClr val="dk1"/>
                </a:solidFill>
                <a:latin typeface="SamsungOne 400"/>
                <a:ea typeface="SamsungOne 400"/>
                <a:cs typeface="SamsungOne 400"/>
                <a:sym typeface="SamsungOne 400"/>
              </a:rPr>
              <a:t> </a:t>
            </a:r>
            <a:r>
              <a:rPr lang="en-US" sz="900" b="1">
                <a:solidFill>
                  <a:schemeClr val="dk1"/>
                </a:solidFill>
                <a:latin typeface="Calibri"/>
                <a:ea typeface="Calibri"/>
                <a:cs typeface="Calibri"/>
                <a:sym typeface="Calibri"/>
              </a:rPr>
              <a:t>đ</a:t>
            </a:r>
            <a:r>
              <a:rPr lang="en-US" sz="900" b="1">
                <a:solidFill>
                  <a:schemeClr val="dk1"/>
                </a:solidFill>
                <a:latin typeface="SamsungOne 400"/>
                <a:ea typeface="SamsungOne 400"/>
                <a:cs typeface="SamsungOne 400"/>
                <a:sym typeface="SamsungOne 400"/>
              </a:rPr>
              <a:t>o</a:t>
            </a:r>
            <a:r>
              <a:rPr lang="en-US" sz="900" b="1">
                <a:solidFill>
                  <a:schemeClr val="dk1"/>
                </a:solidFill>
                <a:latin typeface="Calibri"/>
                <a:ea typeface="Calibri"/>
                <a:cs typeface="Calibri"/>
                <a:sym typeface="Calibri"/>
              </a:rPr>
              <a:t>á</a:t>
            </a:r>
            <a:r>
              <a:rPr lang="en-US" sz="900" b="1">
                <a:solidFill>
                  <a:schemeClr val="dk1"/>
                </a:solidFill>
                <a:latin typeface="SamsungOne 400"/>
                <a:ea typeface="SamsungOne 400"/>
                <a:cs typeface="SamsungOne 400"/>
                <a:sym typeface="SamsungOne 400"/>
              </a:rPr>
              <a:t>n-Recommendation system</a:t>
            </a:r>
            <a:endParaRPr sz="900"/>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5955">
          <p15:clr>
            <a:srgbClr val="FBAE40"/>
          </p15:clr>
        </p15:guide>
        <p15:guide id="3" pos="285">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ody">
  <p:cSld name="Body">
    <p:spTree>
      <p:nvGrpSpPr>
        <p:cNvPr id="1" name="Shape 68"/>
        <p:cNvGrpSpPr/>
        <p:nvPr/>
      </p:nvGrpSpPr>
      <p:grpSpPr>
        <a:xfrm>
          <a:off x="0" y="0"/>
          <a:ext cx="0" cy="0"/>
          <a:chOff x="0" y="0"/>
          <a:chExt cx="0" cy="0"/>
        </a:xfrm>
      </p:grpSpPr>
      <p:cxnSp>
        <p:nvCxnSpPr>
          <p:cNvPr id="69" name="Google Shape;69;p14"/>
          <p:cNvCxnSpPr/>
          <p:nvPr/>
        </p:nvCxnSpPr>
        <p:spPr>
          <a:xfrm>
            <a:off x="449468" y="6424935"/>
            <a:ext cx="9000714" cy="0"/>
          </a:xfrm>
          <a:prstGeom prst="straightConnector1">
            <a:avLst/>
          </a:prstGeom>
          <a:noFill/>
          <a:ln w="9525" cap="flat" cmpd="sng">
            <a:solidFill>
              <a:srgbClr val="BFBFBF"/>
            </a:solidFill>
            <a:prstDash val="solid"/>
            <a:miter lim="800000"/>
            <a:headEnd type="none" w="sm" len="sm"/>
            <a:tailEnd type="none" w="sm" len="sm"/>
          </a:ln>
        </p:spPr>
      </p:cxnSp>
      <p:sp>
        <p:nvSpPr>
          <p:cNvPr id="70" name="Google Shape;70;p14"/>
          <p:cNvSpPr txBox="1"/>
          <p:nvPr/>
        </p:nvSpPr>
        <p:spPr>
          <a:xfrm>
            <a:off x="8836343" y="6498001"/>
            <a:ext cx="613839" cy="138499"/>
          </a:xfrm>
          <a:prstGeom prst="rect">
            <a:avLst/>
          </a:prstGeom>
          <a:noFill/>
          <a:ln>
            <a:noFill/>
          </a:ln>
        </p:spPr>
        <p:txBody>
          <a:bodyPr spcFirstLastPara="1" wrap="square" lIns="0" tIns="0" rIns="0" bIns="0" anchor="ctr" anchorCtr="0">
            <a:spAutoFit/>
          </a:bodyPr>
          <a:lstStyle/>
          <a:p>
            <a:pPr marL="0" marR="0" lvl="0" indent="0" algn="r" rtl="0">
              <a:lnSpc>
                <a:spcPct val="100000"/>
              </a:lnSpc>
              <a:spcBef>
                <a:spcPts val="0"/>
              </a:spcBef>
              <a:spcAft>
                <a:spcPts val="0"/>
              </a:spcAft>
              <a:buClr>
                <a:srgbClr val="7F7F7F"/>
              </a:buClr>
              <a:buSzPts val="900"/>
              <a:buFont typeface="Arial"/>
              <a:buNone/>
            </a:pPr>
            <a:fld id="{00000000-1234-1234-1234-123412341234}" type="slidenum">
              <a:rPr lang="en-US" sz="900">
                <a:solidFill>
                  <a:srgbClr val="7F7F7F"/>
                </a:solidFill>
                <a:latin typeface="Arial"/>
                <a:ea typeface="Arial"/>
                <a:cs typeface="Arial"/>
                <a:sym typeface="Arial"/>
              </a:rPr>
              <a:t>‹#›</a:t>
            </a:fld>
            <a:endParaRPr sz="900">
              <a:solidFill>
                <a:srgbClr val="7F7F7F"/>
              </a:solidFill>
              <a:latin typeface="Arial"/>
              <a:ea typeface="Arial"/>
              <a:cs typeface="Arial"/>
              <a:sym typeface="Arial"/>
            </a:endParaRPr>
          </a:p>
        </p:txBody>
      </p:sp>
      <p:sp>
        <p:nvSpPr>
          <p:cNvPr id="71" name="Google Shape;71;p14"/>
          <p:cNvSpPr/>
          <p:nvPr/>
        </p:nvSpPr>
        <p:spPr>
          <a:xfrm>
            <a:off x="449468" y="6498001"/>
            <a:ext cx="2888788" cy="169277"/>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100" b="0">
                <a:solidFill>
                  <a:srgbClr val="7F7F7F"/>
                </a:solidFill>
                <a:latin typeface="Arial"/>
                <a:ea typeface="Arial"/>
                <a:cs typeface="Arial"/>
                <a:sym typeface="Arial"/>
              </a:rPr>
              <a:t>Samsung Innovation Campus</a:t>
            </a:r>
            <a:endParaRPr/>
          </a:p>
        </p:txBody>
      </p:sp>
      <p:cxnSp>
        <p:nvCxnSpPr>
          <p:cNvPr id="72" name="Google Shape;72;p14"/>
          <p:cNvCxnSpPr/>
          <p:nvPr/>
        </p:nvCxnSpPr>
        <p:spPr>
          <a:xfrm>
            <a:off x="449468" y="900000"/>
            <a:ext cx="9000714" cy="0"/>
          </a:xfrm>
          <a:prstGeom prst="straightConnector1">
            <a:avLst/>
          </a:prstGeom>
          <a:noFill/>
          <a:ln w="15875" cap="flat" cmpd="sng">
            <a:solidFill>
              <a:srgbClr val="0924A5"/>
            </a:solidFill>
            <a:prstDash val="solid"/>
            <a:miter lim="800000"/>
            <a:headEnd type="none" w="sm" len="sm"/>
            <a:tailEnd type="none" w="sm" len="sm"/>
          </a:ln>
        </p:spPr>
      </p:cxnSp>
      <p:sp>
        <p:nvSpPr>
          <p:cNvPr id="73" name="Google Shape;73;p14"/>
          <p:cNvSpPr txBox="1"/>
          <p:nvPr/>
        </p:nvSpPr>
        <p:spPr>
          <a:xfrm>
            <a:off x="6846858" y="6498001"/>
            <a:ext cx="2349600" cy="277200"/>
          </a:xfrm>
          <a:prstGeom prst="rect">
            <a:avLst/>
          </a:prstGeom>
          <a:noFill/>
          <a:ln>
            <a:noFill/>
          </a:ln>
        </p:spPr>
        <p:txBody>
          <a:bodyPr spcFirstLastPara="1" wrap="square" lIns="0" tIns="0" rIns="0" bIns="0" anchor="ctr" anchorCtr="0">
            <a:spAutoFit/>
          </a:bodyPr>
          <a:lstStyle/>
          <a:p>
            <a:pPr marL="0" lvl="0" indent="0" algn="ctr" rtl="0">
              <a:spcBef>
                <a:spcPts val="0"/>
              </a:spcBef>
              <a:spcAft>
                <a:spcPts val="0"/>
              </a:spcAft>
              <a:buClr>
                <a:schemeClr val="dk1"/>
              </a:buClr>
              <a:buSzPts val="1100"/>
              <a:buFont typeface="Arial"/>
              <a:buNone/>
            </a:pPr>
            <a:r>
              <a:rPr lang="en-US" sz="900" b="1">
                <a:solidFill>
                  <a:schemeClr val="dk1"/>
                </a:solidFill>
                <a:latin typeface="SamsungOne 400"/>
                <a:ea typeface="SamsungOne 400"/>
                <a:cs typeface="SamsungOne 400"/>
                <a:sym typeface="SamsungOne 400"/>
              </a:rPr>
              <a:t>Ph</a:t>
            </a:r>
            <a:r>
              <a:rPr lang="en-US" sz="900" b="1">
                <a:solidFill>
                  <a:schemeClr val="dk1"/>
                </a:solidFill>
                <a:latin typeface="Calibri"/>
                <a:ea typeface="Calibri"/>
                <a:cs typeface="Calibri"/>
                <a:sym typeface="Calibri"/>
              </a:rPr>
              <a:t>â</a:t>
            </a:r>
            <a:r>
              <a:rPr lang="en-US" sz="900" b="1">
                <a:solidFill>
                  <a:schemeClr val="dk1"/>
                </a:solidFill>
                <a:latin typeface="SamsungOne 400"/>
                <a:ea typeface="SamsungOne 400"/>
                <a:cs typeface="SamsungOne 400"/>
                <a:sym typeface="SamsungOne 400"/>
              </a:rPr>
              <a:t>n t</a:t>
            </a:r>
            <a:r>
              <a:rPr lang="en-US" sz="900" b="1">
                <a:solidFill>
                  <a:schemeClr val="dk1"/>
                </a:solidFill>
                <a:latin typeface="Calibri"/>
                <a:ea typeface="Calibri"/>
                <a:cs typeface="Calibri"/>
                <a:sym typeface="Calibri"/>
              </a:rPr>
              <a:t>í</a:t>
            </a:r>
            <a:r>
              <a:rPr lang="en-US" sz="900" b="1">
                <a:solidFill>
                  <a:schemeClr val="dk1"/>
                </a:solidFill>
                <a:latin typeface="SamsungOne 400"/>
                <a:ea typeface="SamsungOne 400"/>
                <a:cs typeface="SamsungOne 400"/>
                <a:sym typeface="SamsungOne 400"/>
              </a:rPr>
              <a:t>ch d</a:t>
            </a:r>
            <a:r>
              <a:rPr lang="en-US" sz="900" b="1">
                <a:solidFill>
                  <a:schemeClr val="dk1"/>
                </a:solidFill>
                <a:latin typeface="Calibri"/>
                <a:ea typeface="Calibri"/>
                <a:cs typeface="Calibri"/>
                <a:sym typeface="Calibri"/>
              </a:rPr>
              <a:t>ự</a:t>
            </a:r>
            <a:r>
              <a:rPr lang="en-US" sz="900" b="1">
                <a:solidFill>
                  <a:schemeClr val="dk1"/>
                </a:solidFill>
                <a:latin typeface="SamsungOne 400"/>
                <a:ea typeface="SamsungOne 400"/>
                <a:cs typeface="SamsungOne 400"/>
                <a:sym typeface="SamsungOne 400"/>
              </a:rPr>
              <a:t> </a:t>
            </a:r>
            <a:r>
              <a:rPr lang="en-US" sz="900" b="1">
                <a:solidFill>
                  <a:schemeClr val="dk1"/>
                </a:solidFill>
                <a:latin typeface="Calibri"/>
                <a:ea typeface="Calibri"/>
                <a:cs typeface="Calibri"/>
                <a:sym typeface="Calibri"/>
              </a:rPr>
              <a:t>đ</a:t>
            </a:r>
            <a:r>
              <a:rPr lang="en-US" sz="900" b="1">
                <a:solidFill>
                  <a:schemeClr val="dk1"/>
                </a:solidFill>
                <a:latin typeface="SamsungOne 400"/>
                <a:ea typeface="SamsungOne 400"/>
                <a:cs typeface="SamsungOne 400"/>
                <a:sym typeface="SamsungOne 400"/>
              </a:rPr>
              <a:t>o</a:t>
            </a:r>
            <a:r>
              <a:rPr lang="en-US" sz="900" b="1">
                <a:solidFill>
                  <a:schemeClr val="dk1"/>
                </a:solidFill>
                <a:latin typeface="Calibri"/>
                <a:ea typeface="Calibri"/>
                <a:cs typeface="Calibri"/>
                <a:sym typeface="Calibri"/>
              </a:rPr>
              <a:t>á</a:t>
            </a:r>
            <a:r>
              <a:rPr lang="en-US" sz="900" b="1">
                <a:solidFill>
                  <a:schemeClr val="dk1"/>
                </a:solidFill>
                <a:latin typeface="SamsungOne 400"/>
                <a:ea typeface="SamsungOne 400"/>
                <a:cs typeface="SamsungOne 400"/>
                <a:sym typeface="SamsungOne 400"/>
              </a:rPr>
              <a:t>n-Recommendation system</a:t>
            </a:r>
            <a:endParaRPr sz="900"/>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285">
          <p15:clr>
            <a:srgbClr val="FBAE40"/>
          </p15:clr>
        </p15:guide>
        <p15:guide id="3" pos="5955">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slideLayout" Target="../slideLayouts/slideLayout13.xml"/><Relationship Id="rId7" Type="http://schemas.openxmlformats.org/officeDocument/2006/relationships/slideLayout" Target="../slideLayouts/slideLayout17.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theme" Target="../theme/theme2.xml"/><Relationship Id="rId5" Type="http://schemas.openxmlformats.org/officeDocument/2006/relationships/slideLayout" Target="../slideLayouts/slideLayout15.xml"/><Relationship Id="rId10" Type="http://schemas.openxmlformats.org/officeDocument/2006/relationships/slideLayout" Target="../slideLayouts/slideLayout20.xml"/><Relationship Id="rId4" Type="http://schemas.openxmlformats.org/officeDocument/2006/relationships/slideLayout" Target="../slideLayouts/slideLayout14.xml"/><Relationship Id="rId9"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8"/>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33.png"/></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2.xml"/><Relationship Id="rId1" Type="http://schemas.openxmlformats.org/officeDocument/2006/relationships/slideLayout" Target="../slideLayouts/slideLayout3.xml"/><Relationship Id="rId5" Type="http://schemas.openxmlformats.org/officeDocument/2006/relationships/image" Target="../media/image36.png"/><Relationship Id="rId4" Type="http://schemas.openxmlformats.org/officeDocument/2006/relationships/image" Target="../media/image35.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38.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5.xml"/><Relationship Id="rId1" Type="http://schemas.openxmlformats.org/officeDocument/2006/relationships/slideLayout" Target="../slideLayouts/slideLayout3.xml"/><Relationship Id="rId5" Type="http://schemas.openxmlformats.org/officeDocument/2006/relationships/image" Target="../media/image49.png"/><Relationship Id="rId4" Type="http://schemas.openxmlformats.org/officeDocument/2006/relationships/image" Target="../media/image48.png"/></Relationships>
</file>

<file path=ppt/slides/_rels/slide3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5.xml"/><Relationship Id="rId1" Type="http://schemas.openxmlformats.org/officeDocument/2006/relationships/slideLayout" Target="../slideLayouts/slideLayout3.xml"/><Relationship Id="rId4" Type="http://schemas.openxmlformats.org/officeDocument/2006/relationships/image" Target="../media/image59.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g2f22629d973_1_75"/>
          <p:cNvSpPr txBox="1">
            <a:spLocks noGrp="1"/>
          </p:cNvSpPr>
          <p:nvPr>
            <p:ph type="body" idx="1"/>
          </p:nvPr>
        </p:nvSpPr>
        <p:spPr>
          <a:xfrm>
            <a:off x="7179725" y="4269115"/>
            <a:ext cx="6837900" cy="431100"/>
          </a:xfrm>
          <a:prstGeom prst="rect">
            <a:avLst/>
          </a:prstGeom>
          <a:noFill/>
          <a:ln>
            <a:noFill/>
          </a:ln>
        </p:spPr>
        <p:txBody>
          <a:bodyPr spcFirstLastPara="1" wrap="square" lIns="0" tIns="0" rIns="0" bIns="0" anchor="t" anchorCtr="0">
            <a:spAutoFit/>
          </a:bodyPr>
          <a:lstStyle/>
          <a:p>
            <a:pPr marL="0" lvl="0" indent="0" algn="l" rtl="0">
              <a:lnSpc>
                <a:spcPct val="115000"/>
              </a:lnSpc>
              <a:spcBef>
                <a:spcPts val="1400"/>
              </a:spcBef>
              <a:spcAft>
                <a:spcPts val="1400"/>
              </a:spcAft>
              <a:buClr>
                <a:schemeClr val="dk1"/>
              </a:buClr>
              <a:buSzPts val="1300"/>
              <a:buFont typeface="Arial"/>
              <a:buNone/>
            </a:pPr>
            <a:r>
              <a:rPr lang="en-US" sz="2800" i="1">
                <a:solidFill>
                  <a:schemeClr val="dk1"/>
                </a:solidFill>
              </a:rPr>
              <a:t>Nhóm 5 </a:t>
            </a:r>
            <a:endParaRPr i="1"/>
          </a:p>
        </p:txBody>
      </p:sp>
      <p:sp>
        <p:nvSpPr>
          <p:cNvPr id="152" name="Google Shape;152;g2f22629d973_1_75"/>
          <p:cNvSpPr txBox="1">
            <a:spLocks noGrp="1"/>
          </p:cNvSpPr>
          <p:nvPr>
            <p:ph type="title"/>
          </p:nvPr>
        </p:nvSpPr>
        <p:spPr>
          <a:xfrm>
            <a:off x="1021150" y="1031000"/>
            <a:ext cx="7756500" cy="4334520"/>
          </a:xfrm>
          <a:prstGeom prst="rect">
            <a:avLst/>
          </a:prstGeom>
          <a:noFill/>
          <a:ln>
            <a:noFill/>
          </a:ln>
        </p:spPr>
        <p:txBody>
          <a:bodyPr spcFirstLastPara="1" wrap="square" lIns="0" tIns="0" rIns="0" bIns="0" anchor="t" anchorCtr="0">
            <a:spAutoFit/>
          </a:bodyPr>
          <a:lstStyle/>
          <a:p>
            <a:pPr marL="0" lvl="0" indent="0" algn="l" rtl="0">
              <a:lnSpc>
                <a:spcPct val="115000"/>
              </a:lnSpc>
              <a:spcBef>
                <a:spcPts val="0"/>
              </a:spcBef>
              <a:spcAft>
                <a:spcPts val="0"/>
              </a:spcAft>
              <a:buClr>
                <a:schemeClr val="dk1"/>
              </a:buClr>
              <a:buSzPts val="1300"/>
              <a:buFont typeface="Arial"/>
              <a:buNone/>
            </a:pPr>
            <a:r>
              <a:rPr lang="vi-VN" sz="4000" b="1" dirty="0"/>
              <a:t>PHÂN TÍCH DỮ LIỆU ĐƠN HÀNG THƯƠNG MẠI ĐIỆN TỬ</a:t>
            </a:r>
            <a:br>
              <a:rPr lang="vi-VN" sz="4000" b="1" dirty="0"/>
            </a:br>
            <a:r>
              <a:rPr lang="vi-VN" sz="4000" b="1" dirty="0"/>
              <a:t>VÀ XÂY DỰNG MÔ HÌNH </a:t>
            </a:r>
            <a:br>
              <a:rPr lang="en-US" sz="4000" b="1" dirty="0"/>
            </a:br>
            <a:r>
              <a:rPr lang="vi-VN" sz="4000" b="1" dirty="0"/>
              <a:t>DỰ ĐOÁN SẢN PHẨM</a:t>
            </a:r>
            <a:br>
              <a:rPr lang="vi-VN" sz="4000" b="1" dirty="0"/>
            </a:br>
            <a:endParaRPr lang="vi-VN" sz="4000" dirty="0"/>
          </a:p>
          <a:p>
            <a:pPr marL="0" lvl="0" indent="0" algn="l" rtl="0">
              <a:lnSpc>
                <a:spcPct val="100000"/>
              </a:lnSpc>
              <a:spcBef>
                <a:spcPts val="1400"/>
              </a:spcBef>
              <a:spcAft>
                <a:spcPts val="0"/>
              </a:spcAft>
              <a:buClr>
                <a:schemeClr val="dk1"/>
              </a:buClr>
              <a:buSzPts val="4900"/>
              <a:buFont typeface="Arial"/>
              <a:buNone/>
            </a:pPr>
            <a:r>
              <a:rPr lang="vi-VN" sz="4000" dirty="0"/>
              <a:t> </a:t>
            </a:r>
          </a:p>
        </p:txBody>
      </p:sp>
      <p:sp>
        <p:nvSpPr>
          <p:cNvPr id="153" name="Google Shape;153;g2f22629d973_1_75"/>
          <p:cNvSpPr txBox="1"/>
          <p:nvPr/>
        </p:nvSpPr>
        <p:spPr>
          <a:xfrm>
            <a:off x="7590758" y="1234200"/>
            <a:ext cx="2851500" cy="507900"/>
          </a:xfrm>
          <a:prstGeom prst="rect">
            <a:avLst/>
          </a:prstGeom>
          <a:noFill/>
          <a:ln>
            <a:noFill/>
          </a:ln>
        </p:spPr>
        <p:txBody>
          <a:bodyPr spcFirstLastPara="1" wrap="square" lIns="106650" tIns="106650" rIns="106650" bIns="106650" anchor="t" anchorCtr="0">
            <a:spAutoFit/>
          </a:bodyPr>
          <a:lstStyle/>
          <a:p>
            <a:pPr marL="0" lvl="0" indent="0" algn="l" rtl="0">
              <a:spcBef>
                <a:spcPts val="0"/>
              </a:spcBef>
              <a:spcAft>
                <a:spcPts val="0"/>
              </a:spcAft>
              <a:buNone/>
            </a:pPr>
            <a:endParaRPr sz="190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g27ff782cb65_1_576"/>
          <p:cNvSpPr txBox="1">
            <a:spLocks noGrp="1"/>
          </p:cNvSpPr>
          <p:nvPr>
            <p:ph type="body" idx="2"/>
          </p:nvPr>
        </p:nvSpPr>
        <p:spPr>
          <a:xfrm>
            <a:off x="-172520" y="130600"/>
            <a:ext cx="10411500" cy="569400"/>
          </a:xfrm>
          <a:prstGeom prst="rect">
            <a:avLst/>
          </a:prstGeom>
          <a:noFill/>
          <a:ln>
            <a:noFill/>
          </a:ln>
        </p:spPr>
        <p:txBody>
          <a:bodyPr spcFirstLastPara="1" wrap="square" lIns="0" tIns="0" rIns="0" bIns="0" anchor="t" anchorCtr="0">
            <a:spAutoFit/>
          </a:bodyPr>
          <a:lstStyle/>
          <a:p>
            <a:pPr marL="533400" lvl="0" indent="0" algn="l" rtl="0">
              <a:lnSpc>
                <a:spcPct val="115000"/>
              </a:lnSpc>
              <a:spcBef>
                <a:spcPts val="1400"/>
              </a:spcBef>
              <a:spcAft>
                <a:spcPts val="0"/>
              </a:spcAft>
              <a:buNone/>
            </a:pPr>
            <a:r>
              <a:rPr lang="en-US" sz="3700" b="1"/>
              <a:t>2.3. Data Ingestion Pipeline  </a:t>
            </a:r>
            <a:endParaRPr sz="3700" b="1"/>
          </a:p>
        </p:txBody>
      </p:sp>
      <p:sp>
        <p:nvSpPr>
          <p:cNvPr id="258" name="Google Shape;258;g27ff782cb65_1_576"/>
          <p:cNvSpPr txBox="1">
            <a:spLocks noGrp="1"/>
          </p:cNvSpPr>
          <p:nvPr>
            <p:ph type="body" idx="3"/>
          </p:nvPr>
        </p:nvSpPr>
        <p:spPr>
          <a:xfrm>
            <a:off x="9112825" y="480779"/>
            <a:ext cx="340500" cy="246300"/>
          </a:xfrm>
          <a:prstGeom prst="rect">
            <a:avLst/>
          </a:prstGeom>
          <a:noFill/>
          <a:ln>
            <a:noFill/>
          </a:ln>
        </p:spPr>
        <p:txBody>
          <a:bodyPr spcFirstLastPara="1" wrap="square" lIns="0" tIns="0" rIns="0" bIns="0" anchor="t" anchorCtr="0">
            <a:spAutoFit/>
          </a:bodyPr>
          <a:lstStyle/>
          <a:p>
            <a:pPr marL="0" lvl="0" indent="0" algn="r" rtl="0">
              <a:lnSpc>
                <a:spcPct val="100000"/>
              </a:lnSpc>
              <a:spcBef>
                <a:spcPts val="0"/>
              </a:spcBef>
              <a:spcAft>
                <a:spcPts val="0"/>
              </a:spcAft>
              <a:buClr>
                <a:srgbClr val="D8D8D8"/>
              </a:buClr>
              <a:buSzPts val="1600"/>
              <a:buNone/>
            </a:pPr>
            <a:r>
              <a:rPr lang="en-US"/>
              <a:t>02</a:t>
            </a:r>
            <a:endParaRPr/>
          </a:p>
        </p:txBody>
      </p:sp>
      <p:sp>
        <p:nvSpPr>
          <p:cNvPr id="259" name="Google Shape;259;g27ff782cb65_1_576"/>
          <p:cNvSpPr txBox="1">
            <a:spLocks noGrp="1"/>
          </p:cNvSpPr>
          <p:nvPr>
            <p:ph type="body" idx="4"/>
          </p:nvPr>
        </p:nvSpPr>
        <p:spPr>
          <a:xfrm>
            <a:off x="8649875" y="480775"/>
            <a:ext cx="558900" cy="2463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Clr>
                <a:srgbClr val="D8D8D8"/>
              </a:buClr>
              <a:buSzPts val="1600"/>
              <a:buNone/>
            </a:pPr>
            <a:r>
              <a:rPr lang="en-US"/>
              <a:t>UNIT</a:t>
            </a:r>
            <a:endParaRPr/>
          </a:p>
        </p:txBody>
      </p:sp>
      <p:sp>
        <p:nvSpPr>
          <p:cNvPr id="260" name="Google Shape;260;g27ff782cb65_1_576"/>
          <p:cNvSpPr txBox="1">
            <a:spLocks noGrp="1"/>
          </p:cNvSpPr>
          <p:nvPr>
            <p:ph type="body" idx="5"/>
          </p:nvPr>
        </p:nvSpPr>
        <p:spPr>
          <a:xfrm>
            <a:off x="522297" y="4342667"/>
            <a:ext cx="1371000" cy="1272900"/>
          </a:xfrm>
          <a:prstGeom prst="rect">
            <a:avLst/>
          </a:prstGeom>
          <a:noFill/>
          <a:ln>
            <a:noFill/>
          </a:ln>
        </p:spPr>
        <p:txBody>
          <a:bodyPr spcFirstLastPara="1" wrap="square" lIns="0" tIns="0" rIns="0" bIns="0" anchor="t" anchorCtr="0">
            <a:noAutofit/>
          </a:bodyPr>
          <a:lstStyle/>
          <a:p>
            <a:pPr marL="304800" lvl="0" indent="0" algn="l" rtl="0">
              <a:lnSpc>
                <a:spcPct val="115000"/>
              </a:lnSpc>
              <a:spcBef>
                <a:spcPts val="1400"/>
              </a:spcBef>
              <a:spcAft>
                <a:spcPts val="0"/>
              </a:spcAft>
              <a:buNone/>
            </a:pPr>
            <a:r>
              <a:rPr lang="en-US" sz="1700" b="1">
                <a:solidFill>
                  <a:schemeClr val="dk1"/>
                </a:solidFill>
              </a:rPr>
              <a:t>Nhập Dữ Liệu từ Tệp .CSV</a:t>
            </a:r>
            <a:endParaRPr sz="1700" b="1">
              <a:solidFill>
                <a:schemeClr val="dk1"/>
              </a:solidFill>
            </a:endParaRPr>
          </a:p>
          <a:p>
            <a:pPr marL="0" lvl="0" indent="0" algn="l" rtl="0">
              <a:lnSpc>
                <a:spcPct val="115000"/>
              </a:lnSpc>
              <a:spcBef>
                <a:spcPts val="1400"/>
              </a:spcBef>
              <a:spcAft>
                <a:spcPts val="0"/>
              </a:spcAft>
              <a:buNone/>
            </a:pPr>
            <a:endParaRPr sz="1700"/>
          </a:p>
        </p:txBody>
      </p:sp>
      <p:sp>
        <p:nvSpPr>
          <p:cNvPr id="261" name="Google Shape;261;g27ff782cb65_1_576"/>
          <p:cNvSpPr/>
          <p:nvPr/>
        </p:nvSpPr>
        <p:spPr>
          <a:xfrm>
            <a:off x="757982" y="2564233"/>
            <a:ext cx="1135500" cy="1341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06650" tIns="106650" rIns="106650" bIns="106650" anchor="ctr" anchorCtr="0">
            <a:noAutofit/>
          </a:bodyPr>
          <a:lstStyle/>
          <a:p>
            <a:pPr marL="0" lvl="0" indent="0" algn="ctr" rtl="0">
              <a:spcBef>
                <a:spcPts val="0"/>
              </a:spcBef>
              <a:spcAft>
                <a:spcPts val="0"/>
              </a:spcAft>
              <a:buNone/>
            </a:pPr>
            <a:r>
              <a:rPr lang="en-US" sz="1600"/>
              <a:t>file.csv</a:t>
            </a:r>
            <a:endParaRPr sz="1600"/>
          </a:p>
        </p:txBody>
      </p:sp>
      <p:pic>
        <p:nvPicPr>
          <p:cNvPr id="262" name="Google Shape;262;g27ff782cb65_1_576"/>
          <p:cNvPicPr preferRelativeResize="0"/>
          <p:nvPr/>
        </p:nvPicPr>
        <p:blipFill>
          <a:blip r:embed="rId3">
            <a:alphaModFix/>
          </a:blip>
          <a:stretch>
            <a:fillRect/>
          </a:stretch>
        </p:blipFill>
        <p:spPr>
          <a:xfrm>
            <a:off x="2813463" y="2581833"/>
            <a:ext cx="1135565" cy="1272800"/>
          </a:xfrm>
          <a:prstGeom prst="rect">
            <a:avLst/>
          </a:prstGeom>
          <a:noFill/>
          <a:ln>
            <a:noFill/>
          </a:ln>
        </p:spPr>
      </p:pic>
      <p:pic>
        <p:nvPicPr>
          <p:cNvPr id="263" name="Google Shape;263;g27ff782cb65_1_576"/>
          <p:cNvPicPr preferRelativeResize="0"/>
          <p:nvPr/>
        </p:nvPicPr>
        <p:blipFill>
          <a:blip r:embed="rId4">
            <a:alphaModFix/>
          </a:blip>
          <a:stretch>
            <a:fillRect/>
          </a:stretch>
        </p:blipFill>
        <p:spPr>
          <a:xfrm>
            <a:off x="5255488" y="2602233"/>
            <a:ext cx="1072806" cy="1072806"/>
          </a:xfrm>
          <a:prstGeom prst="rect">
            <a:avLst/>
          </a:prstGeom>
          <a:noFill/>
          <a:ln>
            <a:noFill/>
          </a:ln>
        </p:spPr>
      </p:pic>
      <p:sp>
        <p:nvSpPr>
          <p:cNvPr id="264" name="Google Shape;264;g27ff782cb65_1_576"/>
          <p:cNvSpPr/>
          <p:nvPr/>
        </p:nvSpPr>
        <p:spPr>
          <a:xfrm>
            <a:off x="7373700" y="2549033"/>
            <a:ext cx="1194900" cy="1341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06650" tIns="106650" rIns="106650" bIns="106650" anchor="ctr" anchorCtr="0">
            <a:noAutofit/>
          </a:bodyPr>
          <a:lstStyle/>
          <a:p>
            <a:pPr marL="0" lvl="0" indent="0" algn="ctr" rtl="0">
              <a:spcBef>
                <a:spcPts val="0"/>
              </a:spcBef>
              <a:spcAft>
                <a:spcPts val="0"/>
              </a:spcAft>
              <a:buNone/>
            </a:pPr>
            <a:r>
              <a:rPr lang="en-US" sz="1600"/>
              <a:t>Phân tích dữ liệu</a:t>
            </a:r>
            <a:endParaRPr sz="1600"/>
          </a:p>
        </p:txBody>
      </p:sp>
      <p:sp>
        <p:nvSpPr>
          <p:cNvPr id="265" name="Google Shape;265;g27ff782cb65_1_576"/>
          <p:cNvSpPr/>
          <p:nvPr/>
        </p:nvSpPr>
        <p:spPr>
          <a:xfrm>
            <a:off x="1985073" y="2888233"/>
            <a:ext cx="736800" cy="6627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106650" tIns="106650" rIns="106650" bIns="106650" anchor="ctr" anchorCtr="0">
            <a:noAutofit/>
          </a:bodyPr>
          <a:lstStyle/>
          <a:p>
            <a:pPr marL="0" lvl="0" indent="0" algn="ctr" rtl="0">
              <a:spcBef>
                <a:spcPts val="0"/>
              </a:spcBef>
              <a:spcAft>
                <a:spcPts val="0"/>
              </a:spcAft>
              <a:buNone/>
            </a:pPr>
            <a:endParaRPr sz="1600"/>
          </a:p>
        </p:txBody>
      </p:sp>
      <p:sp>
        <p:nvSpPr>
          <p:cNvPr id="266" name="Google Shape;266;g27ff782cb65_1_576"/>
          <p:cNvSpPr/>
          <p:nvPr/>
        </p:nvSpPr>
        <p:spPr>
          <a:xfrm>
            <a:off x="4233812" y="2886833"/>
            <a:ext cx="736800" cy="6627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106650" tIns="106650" rIns="106650" bIns="106650" anchor="ctr" anchorCtr="0">
            <a:noAutofit/>
          </a:bodyPr>
          <a:lstStyle/>
          <a:p>
            <a:pPr marL="0" lvl="0" indent="0" algn="ctr" rtl="0">
              <a:spcBef>
                <a:spcPts val="0"/>
              </a:spcBef>
              <a:spcAft>
                <a:spcPts val="0"/>
              </a:spcAft>
              <a:buNone/>
            </a:pPr>
            <a:endParaRPr sz="1600"/>
          </a:p>
        </p:txBody>
      </p:sp>
      <p:sp>
        <p:nvSpPr>
          <p:cNvPr id="267" name="Google Shape;267;g27ff782cb65_1_576"/>
          <p:cNvSpPr/>
          <p:nvPr/>
        </p:nvSpPr>
        <p:spPr>
          <a:xfrm>
            <a:off x="6482552" y="2886833"/>
            <a:ext cx="736800" cy="6627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106650" tIns="106650" rIns="106650" bIns="106650" anchor="ctr" anchorCtr="0">
            <a:noAutofit/>
          </a:bodyPr>
          <a:lstStyle/>
          <a:p>
            <a:pPr marL="0" lvl="0" indent="0" algn="ctr" rtl="0">
              <a:spcBef>
                <a:spcPts val="0"/>
              </a:spcBef>
              <a:spcAft>
                <a:spcPts val="0"/>
              </a:spcAft>
              <a:buNone/>
            </a:pPr>
            <a:endParaRPr sz="1600"/>
          </a:p>
        </p:txBody>
      </p:sp>
      <p:sp>
        <p:nvSpPr>
          <p:cNvPr id="268" name="Google Shape;268;g27ff782cb65_1_576"/>
          <p:cNvSpPr txBox="1">
            <a:spLocks noGrp="1"/>
          </p:cNvSpPr>
          <p:nvPr>
            <p:ph type="body" idx="5"/>
          </p:nvPr>
        </p:nvSpPr>
        <p:spPr>
          <a:xfrm>
            <a:off x="2659597" y="4403967"/>
            <a:ext cx="1608000" cy="1211700"/>
          </a:xfrm>
          <a:prstGeom prst="rect">
            <a:avLst/>
          </a:prstGeom>
          <a:noFill/>
          <a:ln>
            <a:noFill/>
          </a:ln>
        </p:spPr>
        <p:txBody>
          <a:bodyPr spcFirstLastPara="1" wrap="square" lIns="0" tIns="0" rIns="0" bIns="0" anchor="t" anchorCtr="0">
            <a:noAutofit/>
          </a:bodyPr>
          <a:lstStyle/>
          <a:p>
            <a:pPr marL="304800" lvl="0" indent="0" algn="l" rtl="0">
              <a:lnSpc>
                <a:spcPct val="115000"/>
              </a:lnSpc>
              <a:spcBef>
                <a:spcPts val="1400"/>
              </a:spcBef>
              <a:spcAft>
                <a:spcPts val="0"/>
              </a:spcAft>
              <a:buNone/>
            </a:pPr>
            <a:r>
              <a:rPr lang="en-US" sz="1700" b="1">
                <a:solidFill>
                  <a:schemeClr val="dk1"/>
                </a:solidFill>
              </a:rPr>
              <a:t>Lưu Trữ trên Google Drive</a:t>
            </a:r>
            <a:endParaRPr sz="1700" b="1">
              <a:solidFill>
                <a:schemeClr val="dk1"/>
              </a:solidFill>
            </a:endParaRPr>
          </a:p>
          <a:p>
            <a:pPr marL="0" lvl="0" indent="0" algn="l" rtl="0">
              <a:lnSpc>
                <a:spcPct val="115000"/>
              </a:lnSpc>
              <a:spcBef>
                <a:spcPts val="1400"/>
              </a:spcBef>
              <a:spcAft>
                <a:spcPts val="0"/>
              </a:spcAft>
              <a:buNone/>
            </a:pPr>
            <a:endParaRPr sz="1700" b="1">
              <a:solidFill>
                <a:schemeClr val="dk1"/>
              </a:solidFill>
            </a:endParaRPr>
          </a:p>
        </p:txBody>
      </p:sp>
      <p:sp>
        <p:nvSpPr>
          <p:cNvPr id="269" name="Google Shape;269;g27ff782cb65_1_576"/>
          <p:cNvSpPr txBox="1">
            <a:spLocks noGrp="1"/>
          </p:cNvSpPr>
          <p:nvPr>
            <p:ph type="body" idx="5"/>
          </p:nvPr>
        </p:nvSpPr>
        <p:spPr>
          <a:xfrm>
            <a:off x="5157965" y="4238333"/>
            <a:ext cx="1371000" cy="1272900"/>
          </a:xfrm>
          <a:prstGeom prst="rect">
            <a:avLst/>
          </a:prstGeom>
          <a:noFill/>
          <a:ln>
            <a:noFill/>
          </a:ln>
        </p:spPr>
        <p:txBody>
          <a:bodyPr spcFirstLastPara="1" wrap="square" lIns="0" tIns="0" rIns="0" bIns="0" anchor="t" anchorCtr="0">
            <a:noAutofit/>
          </a:bodyPr>
          <a:lstStyle/>
          <a:p>
            <a:pPr marL="304800" lvl="0" indent="0" algn="l" rtl="0">
              <a:lnSpc>
                <a:spcPct val="115000"/>
              </a:lnSpc>
              <a:spcBef>
                <a:spcPts val="1400"/>
              </a:spcBef>
              <a:spcAft>
                <a:spcPts val="0"/>
              </a:spcAft>
              <a:buNone/>
            </a:pPr>
            <a:r>
              <a:rPr lang="en-US" sz="1700" b="1">
                <a:solidFill>
                  <a:schemeClr val="dk1"/>
                </a:solidFill>
              </a:rPr>
              <a:t>Lưu Trữ trong MongoDB</a:t>
            </a:r>
            <a:endParaRPr sz="1700" b="1">
              <a:solidFill>
                <a:schemeClr val="dk1"/>
              </a:solidFill>
            </a:endParaRPr>
          </a:p>
          <a:p>
            <a:pPr marL="0" lvl="0" indent="0" algn="l" rtl="0">
              <a:lnSpc>
                <a:spcPct val="115000"/>
              </a:lnSpc>
              <a:spcBef>
                <a:spcPts val="1400"/>
              </a:spcBef>
              <a:spcAft>
                <a:spcPts val="0"/>
              </a:spcAft>
              <a:buNone/>
            </a:pPr>
            <a:endParaRPr sz="1700" b="1">
              <a:solidFill>
                <a:schemeClr val="dk1"/>
              </a:solidFill>
            </a:endParaRPr>
          </a:p>
        </p:txBody>
      </p:sp>
      <p:sp>
        <p:nvSpPr>
          <p:cNvPr id="270" name="Google Shape;270;g27ff782cb65_1_576"/>
          <p:cNvSpPr txBox="1">
            <a:spLocks noGrp="1"/>
          </p:cNvSpPr>
          <p:nvPr>
            <p:ph type="body" idx="5"/>
          </p:nvPr>
        </p:nvSpPr>
        <p:spPr>
          <a:xfrm>
            <a:off x="7419484" y="4318667"/>
            <a:ext cx="1371000" cy="1320900"/>
          </a:xfrm>
          <a:prstGeom prst="rect">
            <a:avLst/>
          </a:prstGeom>
          <a:noFill/>
          <a:ln>
            <a:noFill/>
          </a:ln>
        </p:spPr>
        <p:txBody>
          <a:bodyPr spcFirstLastPara="1" wrap="square" lIns="0" tIns="0" rIns="0" bIns="0" anchor="t" anchorCtr="0">
            <a:noAutofit/>
          </a:bodyPr>
          <a:lstStyle/>
          <a:p>
            <a:pPr marL="0" lvl="0" indent="0" algn="l" rtl="0">
              <a:lnSpc>
                <a:spcPct val="115000"/>
              </a:lnSpc>
              <a:spcBef>
                <a:spcPts val="1400"/>
              </a:spcBef>
              <a:spcAft>
                <a:spcPts val="0"/>
              </a:spcAft>
              <a:buNone/>
            </a:pPr>
            <a:r>
              <a:rPr lang="en-US" sz="1700" b="1">
                <a:solidFill>
                  <a:schemeClr val="dk1"/>
                </a:solidFill>
              </a:rPr>
              <a:t>Pandas</a:t>
            </a:r>
            <a:endParaRPr sz="1700" b="1">
              <a:solidFill>
                <a:schemeClr val="dk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g27ff782cb65_1_730"/>
          <p:cNvSpPr txBox="1">
            <a:spLocks noGrp="1"/>
          </p:cNvSpPr>
          <p:nvPr>
            <p:ph type="body" idx="2"/>
          </p:nvPr>
        </p:nvSpPr>
        <p:spPr>
          <a:xfrm>
            <a:off x="-172395" y="219175"/>
            <a:ext cx="10411500" cy="507900"/>
          </a:xfrm>
          <a:prstGeom prst="rect">
            <a:avLst/>
          </a:prstGeom>
          <a:noFill/>
          <a:ln>
            <a:noFill/>
          </a:ln>
        </p:spPr>
        <p:txBody>
          <a:bodyPr spcFirstLastPara="1" wrap="square" lIns="0" tIns="0" rIns="0" bIns="0" anchor="t" anchorCtr="0">
            <a:spAutoFit/>
          </a:bodyPr>
          <a:lstStyle/>
          <a:p>
            <a:pPr marL="533400" lvl="0" indent="0" algn="l" rtl="0">
              <a:lnSpc>
                <a:spcPct val="115000"/>
              </a:lnSpc>
              <a:spcBef>
                <a:spcPts val="1400"/>
              </a:spcBef>
              <a:spcAft>
                <a:spcPts val="0"/>
              </a:spcAft>
              <a:buNone/>
            </a:pPr>
            <a:r>
              <a:rPr lang="en-US" sz="3300" b="1"/>
              <a:t>2.4. Data Transformation Processing </a:t>
            </a:r>
            <a:endParaRPr sz="3300" b="1"/>
          </a:p>
        </p:txBody>
      </p:sp>
      <p:sp>
        <p:nvSpPr>
          <p:cNvPr id="276" name="Google Shape;276;g27ff782cb65_1_730"/>
          <p:cNvSpPr txBox="1">
            <a:spLocks noGrp="1"/>
          </p:cNvSpPr>
          <p:nvPr>
            <p:ph type="body" idx="3"/>
          </p:nvPr>
        </p:nvSpPr>
        <p:spPr>
          <a:xfrm>
            <a:off x="9112825" y="480779"/>
            <a:ext cx="340500" cy="246300"/>
          </a:xfrm>
          <a:prstGeom prst="rect">
            <a:avLst/>
          </a:prstGeom>
          <a:noFill/>
          <a:ln>
            <a:noFill/>
          </a:ln>
        </p:spPr>
        <p:txBody>
          <a:bodyPr spcFirstLastPara="1" wrap="square" lIns="0" tIns="0" rIns="0" bIns="0" anchor="t" anchorCtr="0">
            <a:spAutoFit/>
          </a:bodyPr>
          <a:lstStyle/>
          <a:p>
            <a:pPr marL="0" lvl="0" indent="0" algn="r" rtl="0">
              <a:lnSpc>
                <a:spcPct val="100000"/>
              </a:lnSpc>
              <a:spcBef>
                <a:spcPts val="0"/>
              </a:spcBef>
              <a:spcAft>
                <a:spcPts val="0"/>
              </a:spcAft>
              <a:buClr>
                <a:srgbClr val="D8D8D8"/>
              </a:buClr>
              <a:buSzPts val="1600"/>
              <a:buNone/>
            </a:pPr>
            <a:r>
              <a:rPr lang="en-US"/>
              <a:t>02</a:t>
            </a:r>
            <a:endParaRPr/>
          </a:p>
        </p:txBody>
      </p:sp>
      <p:sp>
        <p:nvSpPr>
          <p:cNvPr id="277" name="Google Shape;277;g27ff782cb65_1_730"/>
          <p:cNvSpPr txBox="1">
            <a:spLocks noGrp="1"/>
          </p:cNvSpPr>
          <p:nvPr>
            <p:ph type="body" idx="4"/>
          </p:nvPr>
        </p:nvSpPr>
        <p:spPr>
          <a:xfrm>
            <a:off x="8706676" y="480775"/>
            <a:ext cx="501900" cy="2463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Clr>
                <a:srgbClr val="D8D8D8"/>
              </a:buClr>
              <a:buSzPts val="1600"/>
              <a:buNone/>
            </a:pPr>
            <a:r>
              <a:rPr lang="en-US"/>
              <a:t>UNIT</a:t>
            </a:r>
            <a:endParaRPr/>
          </a:p>
        </p:txBody>
      </p:sp>
      <p:sp>
        <p:nvSpPr>
          <p:cNvPr id="278" name="Google Shape;278;g27ff782cb65_1_730"/>
          <p:cNvSpPr txBox="1">
            <a:spLocks noGrp="1"/>
          </p:cNvSpPr>
          <p:nvPr>
            <p:ph type="body" idx="5"/>
          </p:nvPr>
        </p:nvSpPr>
        <p:spPr>
          <a:xfrm>
            <a:off x="255855" y="1290467"/>
            <a:ext cx="9555000" cy="1513200"/>
          </a:xfrm>
          <a:prstGeom prst="rect">
            <a:avLst/>
          </a:prstGeom>
          <a:noFill/>
          <a:ln>
            <a:noFill/>
          </a:ln>
        </p:spPr>
        <p:txBody>
          <a:bodyPr spcFirstLastPara="1" wrap="square" lIns="0" tIns="0" rIns="0" bIns="0" anchor="t" anchorCtr="0">
            <a:noAutofit/>
          </a:bodyPr>
          <a:lstStyle/>
          <a:p>
            <a:pPr marL="304800" lvl="0" indent="0" algn="l" rtl="0">
              <a:lnSpc>
                <a:spcPct val="115000"/>
              </a:lnSpc>
              <a:spcBef>
                <a:spcPts val="1400"/>
              </a:spcBef>
              <a:spcAft>
                <a:spcPts val="0"/>
              </a:spcAft>
              <a:buNone/>
            </a:pPr>
            <a:r>
              <a:rPr lang="en-US" sz="2300" b="1">
                <a:solidFill>
                  <a:schemeClr val="dk1"/>
                </a:solidFill>
              </a:rPr>
              <a:t>2.4.1. Data Cleaning (Làm Sạch Dữ Liệu): </a:t>
            </a:r>
            <a:endParaRPr sz="2300" b="1">
              <a:solidFill>
                <a:schemeClr val="dk1"/>
              </a:solidFill>
            </a:endParaRPr>
          </a:p>
          <a:p>
            <a:pPr marL="304800" lvl="0" indent="0" algn="l" rtl="0">
              <a:lnSpc>
                <a:spcPct val="115000"/>
              </a:lnSpc>
              <a:spcBef>
                <a:spcPts val="1400"/>
              </a:spcBef>
              <a:spcAft>
                <a:spcPts val="0"/>
              </a:spcAft>
              <a:buNone/>
            </a:pPr>
            <a:r>
              <a:rPr lang="en-US" sz="1900">
                <a:solidFill>
                  <a:srgbClr val="081C36"/>
                </a:solidFill>
                <a:highlight>
                  <a:schemeClr val="lt1"/>
                </a:highlight>
              </a:rPr>
              <a:t>Loại bỏ dữ liệu không chính xác, trùng lặp, không hợp lệ, đảm bảo tính chính xác và độ tin cậy của dữ liệu trước khi phân tích.</a:t>
            </a:r>
            <a:endParaRPr sz="1900" b="1">
              <a:solidFill>
                <a:schemeClr val="dk1"/>
              </a:solidFill>
            </a:endParaRPr>
          </a:p>
          <a:p>
            <a:pPr marL="304800" lvl="0" indent="0" algn="l" rtl="0">
              <a:lnSpc>
                <a:spcPct val="115000"/>
              </a:lnSpc>
              <a:spcBef>
                <a:spcPts val="1400"/>
              </a:spcBef>
              <a:spcAft>
                <a:spcPts val="0"/>
              </a:spcAft>
              <a:buNone/>
            </a:pPr>
            <a:endParaRPr sz="1900" b="1">
              <a:solidFill>
                <a:schemeClr val="dk1"/>
              </a:solidFill>
            </a:endParaRPr>
          </a:p>
        </p:txBody>
      </p:sp>
      <p:sp>
        <p:nvSpPr>
          <p:cNvPr id="279" name="Google Shape;279;g27ff782cb65_1_730"/>
          <p:cNvSpPr txBox="1">
            <a:spLocks noGrp="1"/>
          </p:cNvSpPr>
          <p:nvPr>
            <p:ph type="body" idx="5"/>
          </p:nvPr>
        </p:nvSpPr>
        <p:spPr>
          <a:xfrm>
            <a:off x="278923" y="3023967"/>
            <a:ext cx="9345000" cy="1419300"/>
          </a:xfrm>
          <a:prstGeom prst="rect">
            <a:avLst/>
          </a:prstGeom>
          <a:noFill/>
          <a:ln>
            <a:noFill/>
          </a:ln>
        </p:spPr>
        <p:txBody>
          <a:bodyPr spcFirstLastPara="1" wrap="square" lIns="0" tIns="0" rIns="0" bIns="0" anchor="t" anchorCtr="0">
            <a:noAutofit/>
          </a:bodyPr>
          <a:lstStyle/>
          <a:p>
            <a:pPr marL="304800" lvl="0" indent="0" algn="l" rtl="0">
              <a:lnSpc>
                <a:spcPct val="115000"/>
              </a:lnSpc>
              <a:spcBef>
                <a:spcPts val="1400"/>
              </a:spcBef>
              <a:spcAft>
                <a:spcPts val="0"/>
              </a:spcAft>
              <a:buNone/>
            </a:pPr>
            <a:r>
              <a:rPr lang="en-US" sz="2300" b="1">
                <a:solidFill>
                  <a:schemeClr val="dk1"/>
                </a:solidFill>
              </a:rPr>
              <a:t>2.4.2. Data Integration (Tổng Hợp Dữ Liệu): </a:t>
            </a:r>
            <a:endParaRPr sz="2300" b="1">
              <a:solidFill>
                <a:schemeClr val="dk1"/>
              </a:solidFill>
            </a:endParaRPr>
          </a:p>
          <a:p>
            <a:pPr marL="304800" lvl="0" indent="0" algn="l" rtl="0">
              <a:lnSpc>
                <a:spcPct val="115000"/>
              </a:lnSpc>
              <a:spcBef>
                <a:spcPts val="1400"/>
              </a:spcBef>
              <a:spcAft>
                <a:spcPts val="0"/>
              </a:spcAft>
              <a:buNone/>
            </a:pPr>
            <a:r>
              <a:rPr lang="en-US" sz="1900">
                <a:solidFill>
                  <a:schemeClr val="dk1"/>
                </a:solidFill>
              </a:rPr>
              <a:t>Kết hợp dữ liệu từ nhiều nguồn khác nhau tạo ra tập dữ liệu thống nhất, giúp việc phân tích trở nên dễ dàng hơn.</a:t>
            </a:r>
            <a:endParaRPr sz="1900">
              <a:solidFill>
                <a:schemeClr val="dk1"/>
              </a:solidFill>
            </a:endParaRPr>
          </a:p>
          <a:p>
            <a:pPr marL="304800" lvl="0" indent="0" algn="l" rtl="0">
              <a:lnSpc>
                <a:spcPct val="115000"/>
              </a:lnSpc>
              <a:spcBef>
                <a:spcPts val="1400"/>
              </a:spcBef>
              <a:spcAft>
                <a:spcPts val="0"/>
              </a:spcAft>
              <a:buNone/>
            </a:pPr>
            <a:endParaRPr sz="2300" b="1">
              <a:solidFill>
                <a:schemeClr val="dk1"/>
              </a:solidFill>
            </a:endParaRPr>
          </a:p>
          <a:p>
            <a:pPr marL="304800" lvl="0" indent="0" algn="l" rtl="0">
              <a:lnSpc>
                <a:spcPct val="115000"/>
              </a:lnSpc>
              <a:spcBef>
                <a:spcPts val="1400"/>
              </a:spcBef>
              <a:spcAft>
                <a:spcPts val="0"/>
              </a:spcAft>
              <a:buNone/>
            </a:pPr>
            <a:endParaRPr sz="2300" b="1">
              <a:solidFill>
                <a:schemeClr val="dk1"/>
              </a:solidFill>
            </a:endParaRPr>
          </a:p>
        </p:txBody>
      </p:sp>
      <p:sp>
        <p:nvSpPr>
          <p:cNvPr id="280" name="Google Shape;280;g27ff782cb65_1_730"/>
          <p:cNvSpPr txBox="1">
            <a:spLocks noGrp="1"/>
          </p:cNvSpPr>
          <p:nvPr>
            <p:ph type="body" idx="5"/>
          </p:nvPr>
        </p:nvSpPr>
        <p:spPr>
          <a:xfrm>
            <a:off x="278923" y="4825216"/>
            <a:ext cx="9345000" cy="1419300"/>
          </a:xfrm>
          <a:prstGeom prst="rect">
            <a:avLst/>
          </a:prstGeom>
          <a:noFill/>
          <a:ln>
            <a:noFill/>
          </a:ln>
        </p:spPr>
        <p:txBody>
          <a:bodyPr spcFirstLastPara="1" wrap="square" lIns="0" tIns="0" rIns="0" bIns="0" anchor="t" anchorCtr="0">
            <a:noAutofit/>
          </a:bodyPr>
          <a:lstStyle/>
          <a:p>
            <a:pPr marL="304800" lvl="0" indent="0" algn="l" rtl="0">
              <a:lnSpc>
                <a:spcPct val="115000"/>
              </a:lnSpc>
              <a:spcBef>
                <a:spcPts val="1400"/>
              </a:spcBef>
              <a:spcAft>
                <a:spcPts val="0"/>
              </a:spcAft>
              <a:buNone/>
            </a:pPr>
            <a:r>
              <a:rPr lang="en-US" sz="2300" b="1">
                <a:solidFill>
                  <a:schemeClr val="dk1"/>
                </a:solidFill>
              </a:rPr>
              <a:t>2.4.3. Data Transformation (Chuyển Đổi Dữ Liệu): </a:t>
            </a:r>
            <a:endParaRPr sz="2300" b="1">
              <a:solidFill>
                <a:schemeClr val="dk1"/>
              </a:solidFill>
            </a:endParaRPr>
          </a:p>
          <a:p>
            <a:pPr marL="304800" lvl="0" indent="0" algn="l" rtl="0">
              <a:lnSpc>
                <a:spcPct val="115000"/>
              </a:lnSpc>
              <a:spcBef>
                <a:spcPts val="1400"/>
              </a:spcBef>
              <a:spcAft>
                <a:spcPts val="0"/>
              </a:spcAft>
              <a:buNone/>
            </a:pPr>
            <a:r>
              <a:rPr lang="en-US" sz="1900">
                <a:solidFill>
                  <a:schemeClr val="dk1"/>
                </a:solidFill>
              </a:rPr>
              <a:t>Chuyển đổi dữ liệu -&gt; định dạng hoặc cấu trúc, tăng khả năng phân tích và trực quan hóa dữ liệu.</a:t>
            </a:r>
            <a:endParaRPr sz="1900">
              <a:solidFill>
                <a:schemeClr val="dk1"/>
              </a:solidFill>
            </a:endParaRPr>
          </a:p>
          <a:p>
            <a:pPr marL="304800" lvl="0" indent="0" algn="l" rtl="0">
              <a:lnSpc>
                <a:spcPct val="115000"/>
              </a:lnSpc>
              <a:spcBef>
                <a:spcPts val="1400"/>
              </a:spcBef>
              <a:spcAft>
                <a:spcPts val="0"/>
              </a:spcAft>
              <a:buNone/>
            </a:pPr>
            <a:endParaRPr sz="2300" b="1">
              <a:solidFill>
                <a:schemeClr val="dk1"/>
              </a:solidFill>
            </a:endParaRPr>
          </a:p>
          <a:p>
            <a:pPr marL="304800" lvl="0" indent="0" algn="l" rtl="0">
              <a:lnSpc>
                <a:spcPct val="115000"/>
              </a:lnSpc>
              <a:spcBef>
                <a:spcPts val="1400"/>
              </a:spcBef>
              <a:spcAft>
                <a:spcPts val="0"/>
              </a:spcAft>
              <a:buNone/>
            </a:pPr>
            <a:endParaRPr sz="2300" b="1">
              <a:solidFill>
                <a:schemeClr val="dk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g27ff782cb65_1_801"/>
          <p:cNvSpPr txBox="1">
            <a:spLocks noGrp="1"/>
          </p:cNvSpPr>
          <p:nvPr>
            <p:ph type="body" idx="2"/>
          </p:nvPr>
        </p:nvSpPr>
        <p:spPr>
          <a:xfrm>
            <a:off x="-172520" y="219175"/>
            <a:ext cx="10411500" cy="507900"/>
          </a:xfrm>
          <a:prstGeom prst="rect">
            <a:avLst/>
          </a:prstGeom>
          <a:noFill/>
          <a:ln>
            <a:noFill/>
          </a:ln>
        </p:spPr>
        <p:txBody>
          <a:bodyPr spcFirstLastPara="1" wrap="square" lIns="0" tIns="0" rIns="0" bIns="0" anchor="t" anchorCtr="0">
            <a:spAutoFit/>
          </a:bodyPr>
          <a:lstStyle/>
          <a:p>
            <a:pPr marL="533400" lvl="0" indent="0" algn="l" rtl="0">
              <a:lnSpc>
                <a:spcPct val="115000"/>
              </a:lnSpc>
              <a:spcBef>
                <a:spcPts val="1400"/>
              </a:spcBef>
              <a:spcAft>
                <a:spcPts val="0"/>
              </a:spcAft>
              <a:buNone/>
            </a:pPr>
            <a:r>
              <a:rPr lang="en-US" sz="3300" b="1"/>
              <a:t>2.4. Data Transformation Processing</a:t>
            </a:r>
            <a:endParaRPr sz="3300" b="1"/>
          </a:p>
        </p:txBody>
      </p:sp>
      <p:sp>
        <p:nvSpPr>
          <p:cNvPr id="286" name="Google Shape;286;g27ff782cb65_1_801"/>
          <p:cNvSpPr txBox="1">
            <a:spLocks noGrp="1"/>
          </p:cNvSpPr>
          <p:nvPr>
            <p:ph type="body" idx="3"/>
          </p:nvPr>
        </p:nvSpPr>
        <p:spPr>
          <a:xfrm>
            <a:off x="9112825" y="480779"/>
            <a:ext cx="340500" cy="246300"/>
          </a:xfrm>
          <a:prstGeom prst="rect">
            <a:avLst/>
          </a:prstGeom>
          <a:noFill/>
          <a:ln>
            <a:noFill/>
          </a:ln>
        </p:spPr>
        <p:txBody>
          <a:bodyPr spcFirstLastPara="1" wrap="square" lIns="0" tIns="0" rIns="0" bIns="0" anchor="t" anchorCtr="0">
            <a:spAutoFit/>
          </a:bodyPr>
          <a:lstStyle/>
          <a:p>
            <a:pPr marL="0" lvl="0" indent="0" algn="r" rtl="0">
              <a:lnSpc>
                <a:spcPct val="100000"/>
              </a:lnSpc>
              <a:spcBef>
                <a:spcPts val="0"/>
              </a:spcBef>
              <a:spcAft>
                <a:spcPts val="0"/>
              </a:spcAft>
              <a:buClr>
                <a:srgbClr val="D8D8D8"/>
              </a:buClr>
              <a:buSzPts val="1600"/>
              <a:buNone/>
            </a:pPr>
            <a:r>
              <a:rPr lang="en-US"/>
              <a:t>02</a:t>
            </a:r>
            <a:endParaRPr/>
          </a:p>
        </p:txBody>
      </p:sp>
      <p:sp>
        <p:nvSpPr>
          <p:cNvPr id="287" name="Google Shape;287;g27ff782cb65_1_801"/>
          <p:cNvSpPr txBox="1">
            <a:spLocks noGrp="1"/>
          </p:cNvSpPr>
          <p:nvPr>
            <p:ph type="body" idx="4"/>
          </p:nvPr>
        </p:nvSpPr>
        <p:spPr>
          <a:xfrm>
            <a:off x="8678276" y="480775"/>
            <a:ext cx="530400" cy="2463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Clr>
                <a:srgbClr val="D8D8D8"/>
              </a:buClr>
              <a:buSzPts val="1600"/>
              <a:buNone/>
            </a:pPr>
            <a:r>
              <a:rPr lang="en-US"/>
              <a:t>UNIT</a:t>
            </a:r>
            <a:endParaRPr/>
          </a:p>
        </p:txBody>
      </p:sp>
      <p:sp>
        <p:nvSpPr>
          <p:cNvPr id="288" name="Google Shape;288;g27ff782cb65_1_801"/>
          <p:cNvSpPr txBox="1">
            <a:spLocks noGrp="1"/>
          </p:cNvSpPr>
          <p:nvPr>
            <p:ph type="body" idx="5"/>
          </p:nvPr>
        </p:nvSpPr>
        <p:spPr>
          <a:xfrm>
            <a:off x="253608" y="1676550"/>
            <a:ext cx="9902700" cy="1216500"/>
          </a:xfrm>
          <a:prstGeom prst="rect">
            <a:avLst/>
          </a:prstGeom>
          <a:noFill/>
          <a:ln>
            <a:noFill/>
          </a:ln>
        </p:spPr>
        <p:txBody>
          <a:bodyPr spcFirstLastPara="1" wrap="square" lIns="0" tIns="0" rIns="0" bIns="0" anchor="t" anchorCtr="0">
            <a:noAutofit/>
          </a:bodyPr>
          <a:lstStyle/>
          <a:p>
            <a:pPr marL="304800" lvl="0" indent="0" algn="l" rtl="0">
              <a:lnSpc>
                <a:spcPct val="115000"/>
              </a:lnSpc>
              <a:spcBef>
                <a:spcPts val="1400"/>
              </a:spcBef>
              <a:spcAft>
                <a:spcPts val="0"/>
              </a:spcAft>
              <a:buNone/>
            </a:pPr>
            <a:r>
              <a:rPr lang="en-US" sz="2300" b="1">
                <a:solidFill>
                  <a:schemeClr val="dk1"/>
                </a:solidFill>
              </a:rPr>
              <a:t>2.4.4. Data Reduction/Dimension Reduction (Giảm Dữ Liệu) </a:t>
            </a:r>
            <a:endParaRPr sz="2300" b="1">
              <a:solidFill>
                <a:schemeClr val="dk1"/>
              </a:solidFill>
            </a:endParaRPr>
          </a:p>
          <a:p>
            <a:pPr marL="304800" lvl="0" indent="0" algn="l" rtl="0">
              <a:lnSpc>
                <a:spcPct val="115000"/>
              </a:lnSpc>
              <a:spcBef>
                <a:spcPts val="1400"/>
              </a:spcBef>
              <a:spcAft>
                <a:spcPts val="0"/>
              </a:spcAft>
              <a:buNone/>
            </a:pPr>
            <a:r>
              <a:rPr lang="en-US" sz="1900">
                <a:solidFill>
                  <a:schemeClr val="dk1"/>
                </a:solidFill>
              </a:rPr>
              <a:t>Giảm kích thước tập dữ liệu -&gt; Đảm bảo thông tin quan trọng, hiệu suất thuật toán phân tích.</a:t>
            </a:r>
            <a:endParaRPr sz="1900">
              <a:solidFill>
                <a:schemeClr val="dk1"/>
              </a:solidFill>
            </a:endParaRPr>
          </a:p>
          <a:p>
            <a:pPr marL="304800" lvl="0" indent="0" algn="l" rtl="0">
              <a:lnSpc>
                <a:spcPct val="115000"/>
              </a:lnSpc>
              <a:spcBef>
                <a:spcPts val="1400"/>
              </a:spcBef>
              <a:spcAft>
                <a:spcPts val="0"/>
              </a:spcAft>
              <a:buNone/>
            </a:pPr>
            <a:endParaRPr sz="2300" b="1">
              <a:solidFill>
                <a:schemeClr val="dk1"/>
              </a:solidFill>
            </a:endParaRPr>
          </a:p>
          <a:p>
            <a:pPr marL="304800" lvl="0" indent="0" algn="l" rtl="0">
              <a:lnSpc>
                <a:spcPct val="115000"/>
              </a:lnSpc>
              <a:spcBef>
                <a:spcPts val="1400"/>
              </a:spcBef>
              <a:spcAft>
                <a:spcPts val="0"/>
              </a:spcAft>
              <a:buNone/>
            </a:pPr>
            <a:endParaRPr sz="2300" b="1">
              <a:solidFill>
                <a:schemeClr val="dk1"/>
              </a:solidFill>
            </a:endParaRPr>
          </a:p>
        </p:txBody>
      </p:sp>
      <p:sp>
        <p:nvSpPr>
          <p:cNvPr id="289" name="Google Shape;289;g27ff782cb65_1_801"/>
          <p:cNvSpPr txBox="1">
            <a:spLocks noGrp="1"/>
          </p:cNvSpPr>
          <p:nvPr>
            <p:ph type="body" idx="5"/>
          </p:nvPr>
        </p:nvSpPr>
        <p:spPr>
          <a:xfrm>
            <a:off x="347963" y="3310500"/>
            <a:ext cx="9555000" cy="996900"/>
          </a:xfrm>
          <a:prstGeom prst="rect">
            <a:avLst/>
          </a:prstGeom>
          <a:noFill/>
          <a:ln>
            <a:noFill/>
          </a:ln>
        </p:spPr>
        <p:txBody>
          <a:bodyPr spcFirstLastPara="1" wrap="square" lIns="0" tIns="0" rIns="0" bIns="0" anchor="t" anchorCtr="0">
            <a:noAutofit/>
          </a:bodyPr>
          <a:lstStyle/>
          <a:p>
            <a:pPr marL="304800" lvl="0" indent="0" algn="l" rtl="0">
              <a:lnSpc>
                <a:spcPct val="115000"/>
              </a:lnSpc>
              <a:spcBef>
                <a:spcPts val="1400"/>
              </a:spcBef>
              <a:spcAft>
                <a:spcPts val="0"/>
              </a:spcAft>
              <a:buNone/>
            </a:pPr>
            <a:r>
              <a:rPr lang="en-US" sz="2300" b="1">
                <a:solidFill>
                  <a:schemeClr val="dk1"/>
                </a:solidFill>
              </a:rPr>
              <a:t>2.4.5. Data Discretization (Rời Rạc Hóa Dữ Liệu)</a:t>
            </a:r>
            <a:endParaRPr sz="2300" b="1">
              <a:solidFill>
                <a:schemeClr val="dk1"/>
              </a:solidFill>
            </a:endParaRPr>
          </a:p>
          <a:p>
            <a:pPr marL="304800" lvl="0" indent="0" algn="l" rtl="0">
              <a:lnSpc>
                <a:spcPct val="115000"/>
              </a:lnSpc>
              <a:spcBef>
                <a:spcPts val="1400"/>
              </a:spcBef>
              <a:spcAft>
                <a:spcPts val="0"/>
              </a:spcAft>
              <a:buNone/>
            </a:pPr>
            <a:r>
              <a:rPr lang="en-US" sz="1900">
                <a:solidFill>
                  <a:schemeClr val="dk1"/>
                </a:solidFill>
              </a:rPr>
              <a:t>Chuyển đổi dữ liệu liên tục thành dữ liệu rời rạc -&gt; Phân tích và trực quan hóa dễ dàng</a:t>
            </a:r>
            <a:endParaRPr sz="1900" b="1">
              <a:solidFill>
                <a:schemeClr val="dk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Google Shape;294;g27ff782cb65_1_871"/>
          <p:cNvSpPr txBox="1">
            <a:spLocks noGrp="1"/>
          </p:cNvSpPr>
          <p:nvPr>
            <p:ph type="body" idx="2"/>
          </p:nvPr>
        </p:nvSpPr>
        <p:spPr>
          <a:xfrm>
            <a:off x="-139150" y="142075"/>
            <a:ext cx="10378200" cy="585000"/>
          </a:xfrm>
          <a:prstGeom prst="rect">
            <a:avLst/>
          </a:prstGeom>
          <a:noFill/>
          <a:ln>
            <a:noFill/>
          </a:ln>
        </p:spPr>
        <p:txBody>
          <a:bodyPr spcFirstLastPara="1" wrap="square" lIns="0" tIns="0" rIns="0" bIns="0" anchor="t" anchorCtr="0">
            <a:spAutoFit/>
          </a:bodyPr>
          <a:lstStyle/>
          <a:p>
            <a:pPr marL="533400" lvl="0" indent="0" algn="l" rtl="0">
              <a:lnSpc>
                <a:spcPct val="115000"/>
              </a:lnSpc>
              <a:spcBef>
                <a:spcPts val="1400"/>
              </a:spcBef>
              <a:spcAft>
                <a:spcPts val="0"/>
              </a:spcAft>
              <a:buNone/>
            </a:pPr>
            <a:r>
              <a:rPr lang="en-US" sz="3800" b="1"/>
              <a:t>2.5. Data Query and Insight</a:t>
            </a:r>
            <a:endParaRPr sz="3800" b="1"/>
          </a:p>
        </p:txBody>
      </p:sp>
      <p:sp>
        <p:nvSpPr>
          <p:cNvPr id="295" name="Google Shape;295;g27ff782cb65_1_871"/>
          <p:cNvSpPr txBox="1">
            <a:spLocks noGrp="1"/>
          </p:cNvSpPr>
          <p:nvPr>
            <p:ph type="body" idx="3"/>
          </p:nvPr>
        </p:nvSpPr>
        <p:spPr>
          <a:xfrm>
            <a:off x="9112825" y="480779"/>
            <a:ext cx="340500" cy="246300"/>
          </a:xfrm>
          <a:prstGeom prst="rect">
            <a:avLst/>
          </a:prstGeom>
          <a:noFill/>
          <a:ln>
            <a:noFill/>
          </a:ln>
        </p:spPr>
        <p:txBody>
          <a:bodyPr spcFirstLastPara="1" wrap="square" lIns="0" tIns="0" rIns="0" bIns="0" anchor="t" anchorCtr="0">
            <a:spAutoFit/>
          </a:bodyPr>
          <a:lstStyle/>
          <a:p>
            <a:pPr marL="0" lvl="0" indent="0" algn="r" rtl="0">
              <a:lnSpc>
                <a:spcPct val="100000"/>
              </a:lnSpc>
              <a:spcBef>
                <a:spcPts val="0"/>
              </a:spcBef>
              <a:spcAft>
                <a:spcPts val="0"/>
              </a:spcAft>
              <a:buClr>
                <a:srgbClr val="D8D8D8"/>
              </a:buClr>
              <a:buSzPts val="1600"/>
              <a:buNone/>
            </a:pPr>
            <a:r>
              <a:rPr lang="en-US"/>
              <a:t>02</a:t>
            </a:r>
            <a:endParaRPr/>
          </a:p>
        </p:txBody>
      </p:sp>
      <p:sp>
        <p:nvSpPr>
          <p:cNvPr id="296" name="Google Shape;296;g27ff782cb65_1_871"/>
          <p:cNvSpPr txBox="1">
            <a:spLocks noGrp="1"/>
          </p:cNvSpPr>
          <p:nvPr>
            <p:ph type="body" idx="4"/>
          </p:nvPr>
        </p:nvSpPr>
        <p:spPr>
          <a:xfrm>
            <a:off x="8664076" y="480775"/>
            <a:ext cx="544500" cy="2463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Clr>
                <a:srgbClr val="D8D8D8"/>
              </a:buClr>
              <a:buSzPts val="1600"/>
              <a:buNone/>
            </a:pPr>
            <a:r>
              <a:rPr lang="en-US"/>
              <a:t>UNIT</a:t>
            </a:r>
            <a:endParaRPr/>
          </a:p>
        </p:txBody>
      </p:sp>
      <p:sp>
        <p:nvSpPr>
          <p:cNvPr id="297" name="Google Shape;297;g27ff782cb65_1_871"/>
          <p:cNvSpPr txBox="1">
            <a:spLocks noGrp="1"/>
          </p:cNvSpPr>
          <p:nvPr>
            <p:ph type="body" idx="5"/>
          </p:nvPr>
        </p:nvSpPr>
        <p:spPr>
          <a:xfrm>
            <a:off x="163341" y="1692533"/>
            <a:ext cx="9522600" cy="4146300"/>
          </a:xfrm>
          <a:prstGeom prst="rect">
            <a:avLst/>
          </a:prstGeom>
          <a:noFill/>
          <a:ln>
            <a:noFill/>
          </a:ln>
        </p:spPr>
        <p:txBody>
          <a:bodyPr spcFirstLastPara="1" wrap="square" lIns="0" tIns="0" rIns="0" bIns="0" anchor="t" anchorCtr="0">
            <a:noAutofit/>
          </a:bodyPr>
          <a:lstStyle/>
          <a:p>
            <a:pPr marL="533400" lvl="0" indent="-412750" algn="l" rtl="0">
              <a:lnSpc>
                <a:spcPct val="115000"/>
              </a:lnSpc>
              <a:spcBef>
                <a:spcPts val="1400"/>
              </a:spcBef>
              <a:spcAft>
                <a:spcPts val="0"/>
              </a:spcAft>
              <a:buClr>
                <a:schemeClr val="dk1"/>
              </a:buClr>
              <a:buSzPts val="2300"/>
              <a:buChar char="-"/>
            </a:pPr>
            <a:r>
              <a:rPr lang="en-US" sz="2300" b="1" dirty="0" err="1">
                <a:solidFill>
                  <a:schemeClr val="dk1"/>
                </a:solidFill>
              </a:rPr>
              <a:t>Truy</a:t>
            </a:r>
            <a:r>
              <a:rPr lang="en-US" sz="2300" b="1" dirty="0">
                <a:solidFill>
                  <a:schemeClr val="dk1"/>
                </a:solidFill>
              </a:rPr>
              <a:t> </a:t>
            </a:r>
            <a:r>
              <a:rPr lang="en-US" sz="2300" b="1" dirty="0" err="1">
                <a:solidFill>
                  <a:schemeClr val="dk1"/>
                </a:solidFill>
              </a:rPr>
              <a:t>vấn</a:t>
            </a:r>
            <a:r>
              <a:rPr lang="en-US" sz="2300" b="1" dirty="0">
                <a:solidFill>
                  <a:schemeClr val="dk1"/>
                </a:solidFill>
              </a:rPr>
              <a:t> </a:t>
            </a:r>
            <a:r>
              <a:rPr lang="en-US" sz="2300" b="1" dirty="0" err="1">
                <a:solidFill>
                  <a:schemeClr val="dk1"/>
                </a:solidFill>
              </a:rPr>
              <a:t>và</a:t>
            </a:r>
            <a:r>
              <a:rPr lang="en-US" sz="2300" b="1" dirty="0">
                <a:solidFill>
                  <a:schemeClr val="dk1"/>
                </a:solidFill>
              </a:rPr>
              <a:t> </a:t>
            </a:r>
            <a:r>
              <a:rPr lang="en-US" sz="2300" b="1" dirty="0" err="1">
                <a:solidFill>
                  <a:schemeClr val="dk1"/>
                </a:solidFill>
              </a:rPr>
              <a:t>khai</a:t>
            </a:r>
            <a:r>
              <a:rPr lang="en-US" sz="2300" b="1" dirty="0">
                <a:solidFill>
                  <a:schemeClr val="dk1"/>
                </a:solidFill>
              </a:rPr>
              <a:t> </a:t>
            </a:r>
            <a:r>
              <a:rPr lang="en-US" sz="2300" b="1" dirty="0" err="1">
                <a:solidFill>
                  <a:schemeClr val="dk1"/>
                </a:solidFill>
              </a:rPr>
              <a:t>thác</a:t>
            </a:r>
            <a:r>
              <a:rPr lang="en-US" sz="2300" b="1" dirty="0">
                <a:solidFill>
                  <a:schemeClr val="dk1"/>
                </a:solidFill>
              </a:rPr>
              <a:t> </a:t>
            </a:r>
            <a:r>
              <a:rPr lang="en-US" sz="2300" b="1" dirty="0" err="1">
                <a:solidFill>
                  <a:schemeClr val="dk1"/>
                </a:solidFill>
              </a:rPr>
              <a:t>dữ</a:t>
            </a:r>
            <a:r>
              <a:rPr lang="en-US" sz="2300" b="1" dirty="0">
                <a:solidFill>
                  <a:schemeClr val="dk1"/>
                </a:solidFill>
              </a:rPr>
              <a:t> </a:t>
            </a:r>
            <a:r>
              <a:rPr lang="en-US" sz="2300" b="1" dirty="0" err="1">
                <a:solidFill>
                  <a:schemeClr val="dk1"/>
                </a:solidFill>
              </a:rPr>
              <a:t>liệu</a:t>
            </a:r>
            <a:r>
              <a:rPr lang="en-US" sz="2300" dirty="0">
                <a:solidFill>
                  <a:schemeClr val="dk1"/>
                </a:solidFill>
              </a:rPr>
              <a:t>: </a:t>
            </a:r>
            <a:r>
              <a:rPr lang="en-US" sz="2300" dirty="0" err="1">
                <a:solidFill>
                  <a:schemeClr val="dk1"/>
                </a:solidFill>
              </a:rPr>
              <a:t>Sử</a:t>
            </a:r>
            <a:r>
              <a:rPr lang="en-US" sz="2300" dirty="0">
                <a:solidFill>
                  <a:schemeClr val="dk1"/>
                </a:solidFill>
              </a:rPr>
              <a:t> </a:t>
            </a:r>
            <a:r>
              <a:rPr lang="en-US" sz="2300" dirty="0" err="1">
                <a:solidFill>
                  <a:schemeClr val="dk1"/>
                </a:solidFill>
              </a:rPr>
              <a:t>dụng</a:t>
            </a:r>
            <a:r>
              <a:rPr lang="en-US" sz="2300" dirty="0">
                <a:solidFill>
                  <a:schemeClr val="dk1"/>
                </a:solidFill>
              </a:rPr>
              <a:t> </a:t>
            </a:r>
            <a:r>
              <a:rPr lang="en-US" sz="2300" dirty="0" err="1">
                <a:solidFill>
                  <a:schemeClr val="dk1"/>
                </a:solidFill>
              </a:rPr>
              <a:t>pymongo</a:t>
            </a:r>
            <a:r>
              <a:rPr lang="en-US" sz="2300" dirty="0">
                <a:solidFill>
                  <a:schemeClr val="dk1"/>
                </a:solidFill>
              </a:rPr>
              <a:t> </a:t>
            </a:r>
            <a:r>
              <a:rPr lang="en-US" sz="2300" dirty="0" err="1">
                <a:solidFill>
                  <a:schemeClr val="dk1"/>
                </a:solidFill>
              </a:rPr>
              <a:t>để</a:t>
            </a:r>
            <a:r>
              <a:rPr lang="en-US" sz="2300" dirty="0">
                <a:solidFill>
                  <a:schemeClr val="dk1"/>
                </a:solidFill>
              </a:rPr>
              <a:t> </a:t>
            </a:r>
            <a:r>
              <a:rPr lang="en-US" sz="2300" dirty="0" err="1">
                <a:solidFill>
                  <a:schemeClr val="dk1"/>
                </a:solidFill>
              </a:rPr>
              <a:t>kết</a:t>
            </a:r>
            <a:r>
              <a:rPr lang="en-US" sz="2300" dirty="0">
                <a:solidFill>
                  <a:schemeClr val="dk1"/>
                </a:solidFill>
              </a:rPr>
              <a:t> </a:t>
            </a:r>
            <a:r>
              <a:rPr lang="en-US" sz="2300" dirty="0" err="1">
                <a:solidFill>
                  <a:schemeClr val="dk1"/>
                </a:solidFill>
              </a:rPr>
              <a:t>nối</a:t>
            </a:r>
            <a:r>
              <a:rPr lang="en-US" sz="2300" dirty="0">
                <a:solidFill>
                  <a:schemeClr val="dk1"/>
                </a:solidFill>
              </a:rPr>
              <a:t> </a:t>
            </a:r>
            <a:r>
              <a:rPr lang="en-US" sz="2300" dirty="0" err="1">
                <a:solidFill>
                  <a:schemeClr val="dk1"/>
                </a:solidFill>
              </a:rPr>
              <a:t>và</a:t>
            </a:r>
            <a:r>
              <a:rPr lang="en-US" sz="2300" dirty="0">
                <a:solidFill>
                  <a:schemeClr val="dk1"/>
                </a:solidFill>
              </a:rPr>
              <a:t> </a:t>
            </a:r>
            <a:r>
              <a:rPr lang="en-US" sz="2300" dirty="0" err="1">
                <a:solidFill>
                  <a:schemeClr val="dk1"/>
                </a:solidFill>
              </a:rPr>
              <a:t>truy</a:t>
            </a:r>
            <a:r>
              <a:rPr lang="en-US" sz="2300" dirty="0">
                <a:solidFill>
                  <a:schemeClr val="dk1"/>
                </a:solidFill>
              </a:rPr>
              <a:t> </a:t>
            </a:r>
            <a:r>
              <a:rPr lang="en-US" sz="2300" dirty="0" err="1">
                <a:solidFill>
                  <a:schemeClr val="dk1"/>
                </a:solidFill>
              </a:rPr>
              <a:t>vấn</a:t>
            </a:r>
            <a:r>
              <a:rPr lang="en-US" sz="2300" dirty="0">
                <a:solidFill>
                  <a:schemeClr val="dk1"/>
                </a:solidFill>
              </a:rPr>
              <a:t> </a:t>
            </a:r>
            <a:r>
              <a:rPr lang="en-US" sz="2300" dirty="0" err="1">
                <a:solidFill>
                  <a:schemeClr val="dk1"/>
                </a:solidFill>
              </a:rPr>
              <a:t>dữ</a:t>
            </a:r>
            <a:r>
              <a:rPr lang="en-US" sz="2300" dirty="0">
                <a:solidFill>
                  <a:schemeClr val="dk1"/>
                </a:solidFill>
              </a:rPr>
              <a:t> </a:t>
            </a:r>
            <a:r>
              <a:rPr lang="en-US" sz="2300" dirty="0" err="1">
                <a:solidFill>
                  <a:schemeClr val="dk1"/>
                </a:solidFill>
              </a:rPr>
              <a:t>liệu</a:t>
            </a:r>
            <a:r>
              <a:rPr lang="en-US" sz="2300" dirty="0">
                <a:solidFill>
                  <a:schemeClr val="dk1"/>
                </a:solidFill>
              </a:rPr>
              <a:t> </a:t>
            </a:r>
            <a:r>
              <a:rPr lang="en-US" sz="2300" dirty="0" err="1">
                <a:solidFill>
                  <a:schemeClr val="dk1"/>
                </a:solidFill>
              </a:rPr>
              <a:t>từ</a:t>
            </a:r>
            <a:r>
              <a:rPr lang="en-US" sz="2300" dirty="0">
                <a:solidFill>
                  <a:schemeClr val="dk1"/>
                </a:solidFill>
              </a:rPr>
              <a:t> MongoDB, </a:t>
            </a:r>
            <a:r>
              <a:rPr lang="en-US" sz="2300" dirty="0" err="1">
                <a:solidFill>
                  <a:schemeClr val="dk1"/>
                </a:solidFill>
              </a:rPr>
              <a:t>lọc</a:t>
            </a:r>
            <a:r>
              <a:rPr lang="en-US" sz="2300" dirty="0">
                <a:solidFill>
                  <a:schemeClr val="dk1"/>
                </a:solidFill>
              </a:rPr>
              <a:t> </a:t>
            </a:r>
            <a:r>
              <a:rPr lang="en-US" sz="2300" dirty="0" err="1">
                <a:solidFill>
                  <a:schemeClr val="dk1"/>
                </a:solidFill>
              </a:rPr>
              <a:t>dữ</a:t>
            </a:r>
            <a:r>
              <a:rPr lang="en-US" sz="2300" dirty="0">
                <a:solidFill>
                  <a:schemeClr val="dk1"/>
                </a:solidFill>
              </a:rPr>
              <a:t> </a:t>
            </a:r>
            <a:r>
              <a:rPr lang="en-US" sz="2300" dirty="0" err="1">
                <a:solidFill>
                  <a:schemeClr val="dk1"/>
                </a:solidFill>
              </a:rPr>
              <a:t>liệu</a:t>
            </a:r>
            <a:r>
              <a:rPr lang="en-US" sz="2300" dirty="0">
                <a:solidFill>
                  <a:schemeClr val="dk1"/>
                </a:solidFill>
              </a:rPr>
              <a:t> </a:t>
            </a:r>
            <a:r>
              <a:rPr lang="en-US" sz="2300" dirty="0" err="1">
                <a:solidFill>
                  <a:schemeClr val="dk1"/>
                </a:solidFill>
              </a:rPr>
              <a:t>theo</a:t>
            </a:r>
            <a:r>
              <a:rPr lang="en-US" sz="2300" dirty="0">
                <a:solidFill>
                  <a:schemeClr val="dk1"/>
                </a:solidFill>
              </a:rPr>
              <a:t> </a:t>
            </a:r>
            <a:r>
              <a:rPr lang="en-US" sz="2300" dirty="0" err="1">
                <a:solidFill>
                  <a:schemeClr val="dk1"/>
                </a:solidFill>
              </a:rPr>
              <a:t>nhu</a:t>
            </a:r>
            <a:r>
              <a:rPr lang="en-US" sz="2300" dirty="0">
                <a:solidFill>
                  <a:schemeClr val="dk1"/>
                </a:solidFill>
              </a:rPr>
              <a:t> </a:t>
            </a:r>
            <a:r>
              <a:rPr lang="en-US" sz="2300" dirty="0" err="1">
                <a:solidFill>
                  <a:schemeClr val="dk1"/>
                </a:solidFill>
              </a:rPr>
              <a:t>cầu</a:t>
            </a:r>
            <a:r>
              <a:rPr lang="en-US" sz="2300" dirty="0">
                <a:solidFill>
                  <a:schemeClr val="dk1"/>
                </a:solidFill>
              </a:rPr>
              <a:t>.</a:t>
            </a:r>
            <a:endParaRPr sz="2300" dirty="0">
              <a:solidFill>
                <a:schemeClr val="dk1"/>
              </a:solidFill>
            </a:endParaRPr>
          </a:p>
          <a:p>
            <a:pPr marL="533400" lvl="0" indent="-412750" algn="l" rtl="0">
              <a:lnSpc>
                <a:spcPct val="115000"/>
              </a:lnSpc>
              <a:spcBef>
                <a:spcPts val="0"/>
              </a:spcBef>
              <a:spcAft>
                <a:spcPts val="0"/>
              </a:spcAft>
              <a:buClr>
                <a:schemeClr val="dk1"/>
              </a:buClr>
              <a:buSzPts val="2300"/>
              <a:buChar char="-"/>
            </a:pPr>
            <a:r>
              <a:rPr lang="en-US" sz="2300" b="1" dirty="0" err="1">
                <a:solidFill>
                  <a:schemeClr val="dk1"/>
                </a:solidFill>
              </a:rPr>
              <a:t>Chuẩn</a:t>
            </a:r>
            <a:r>
              <a:rPr lang="en-US" sz="2300" b="1" dirty="0">
                <a:solidFill>
                  <a:schemeClr val="dk1"/>
                </a:solidFill>
              </a:rPr>
              <a:t> </a:t>
            </a:r>
            <a:r>
              <a:rPr lang="en-US" sz="2300" b="1" dirty="0" err="1">
                <a:solidFill>
                  <a:schemeClr val="dk1"/>
                </a:solidFill>
              </a:rPr>
              <a:t>hóa</a:t>
            </a:r>
            <a:r>
              <a:rPr lang="en-US" sz="2300" b="1" dirty="0">
                <a:solidFill>
                  <a:schemeClr val="dk1"/>
                </a:solidFill>
              </a:rPr>
              <a:t> </a:t>
            </a:r>
            <a:r>
              <a:rPr lang="en-US" sz="2300" b="1" dirty="0" err="1">
                <a:solidFill>
                  <a:schemeClr val="dk1"/>
                </a:solidFill>
              </a:rPr>
              <a:t>dữ</a:t>
            </a:r>
            <a:r>
              <a:rPr lang="en-US" sz="2300" b="1" dirty="0">
                <a:solidFill>
                  <a:schemeClr val="dk1"/>
                </a:solidFill>
              </a:rPr>
              <a:t> </a:t>
            </a:r>
            <a:r>
              <a:rPr lang="en-US" sz="2300" b="1" dirty="0" err="1">
                <a:solidFill>
                  <a:schemeClr val="dk1"/>
                </a:solidFill>
              </a:rPr>
              <a:t>liệu</a:t>
            </a:r>
            <a:r>
              <a:rPr lang="en-US" sz="2300" dirty="0">
                <a:solidFill>
                  <a:schemeClr val="dk1"/>
                </a:solidFill>
              </a:rPr>
              <a:t>: </a:t>
            </a:r>
            <a:r>
              <a:rPr lang="en-US" sz="2300" dirty="0" err="1">
                <a:solidFill>
                  <a:schemeClr val="dk1"/>
                </a:solidFill>
              </a:rPr>
              <a:t>Xử</a:t>
            </a:r>
            <a:r>
              <a:rPr lang="en-US" sz="2300" dirty="0">
                <a:solidFill>
                  <a:schemeClr val="dk1"/>
                </a:solidFill>
              </a:rPr>
              <a:t> </a:t>
            </a:r>
            <a:r>
              <a:rPr lang="en-US" sz="2300" dirty="0" err="1">
                <a:solidFill>
                  <a:schemeClr val="dk1"/>
                </a:solidFill>
              </a:rPr>
              <a:t>lý</a:t>
            </a:r>
            <a:r>
              <a:rPr lang="en-US" sz="2300" dirty="0">
                <a:solidFill>
                  <a:schemeClr val="dk1"/>
                </a:solidFill>
              </a:rPr>
              <a:t> </a:t>
            </a:r>
            <a:r>
              <a:rPr lang="en-US" sz="2300" dirty="0" err="1">
                <a:solidFill>
                  <a:schemeClr val="dk1"/>
                </a:solidFill>
              </a:rPr>
              <a:t>giá</a:t>
            </a:r>
            <a:r>
              <a:rPr lang="en-US" sz="2300" dirty="0">
                <a:solidFill>
                  <a:schemeClr val="dk1"/>
                </a:solidFill>
              </a:rPr>
              <a:t> </a:t>
            </a:r>
            <a:r>
              <a:rPr lang="en-US" sz="2300" dirty="0" err="1">
                <a:solidFill>
                  <a:schemeClr val="dk1"/>
                </a:solidFill>
              </a:rPr>
              <a:t>trị</a:t>
            </a:r>
            <a:r>
              <a:rPr lang="en-US" sz="2300" dirty="0">
                <a:solidFill>
                  <a:schemeClr val="dk1"/>
                </a:solidFill>
              </a:rPr>
              <a:t> </a:t>
            </a:r>
            <a:r>
              <a:rPr lang="en-US" sz="2300" dirty="0" err="1">
                <a:solidFill>
                  <a:schemeClr val="dk1"/>
                </a:solidFill>
              </a:rPr>
              <a:t>thiếu</a:t>
            </a:r>
            <a:r>
              <a:rPr lang="en-US" sz="2300" dirty="0">
                <a:solidFill>
                  <a:schemeClr val="dk1"/>
                </a:solidFill>
              </a:rPr>
              <a:t> </a:t>
            </a:r>
            <a:r>
              <a:rPr lang="en-US" sz="2300" dirty="0" err="1">
                <a:solidFill>
                  <a:schemeClr val="dk1"/>
                </a:solidFill>
              </a:rPr>
              <a:t>và</a:t>
            </a:r>
            <a:r>
              <a:rPr lang="en-US" sz="2300" dirty="0">
                <a:solidFill>
                  <a:schemeClr val="dk1"/>
                </a:solidFill>
              </a:rPr>
              <a:t> </a:t>
            </a:r>
            <a:r>
              <a:rPr lang="en-US" sz="2300" dirty="0" err="1">
                <a:solidFill>
                  <a:schemeClr val="dk1"/>
                </a:solidFill>
              </a:rPr>
              <a:t>sử</a:t>
            </a:r>
            <a:r>
              <a:rPr lang="en-US" sz="2300" dirty="0">
                <a:solidFill>
                  <a:schemeClr val="dk1"/>
                </a:solidFill>
              </a:rPr>
              <a:t> </a:t>
            </a:r>
            <a:r>
              <a:rPr lang="en-US" sz="2300" dirty="0" err="1">
                <a:solidFill>
                  <a:schemeClr val="dk1"/>
                </a:solidFill>
              </a:rPr>
              <a:t>dụng</a:t>
            </a:r>
            <a:r>
              <a:rPr lang="en-US" sz="2300" dirty="0">
                <a:solidFill>
                  <a:schemeClr val="dk1"/>
                </a:solidFill>
              </a:rPr>
              <a:t> </a:t>
            </a:r>
            <a:r>
              <a:rPr lang="en-US" sz="2300" dirty="0" err="1">
                <a:solidFill>
                  <a:schemeClr val="dk1"/>
                </a:solidFill>
              </a:rPr>
              <a:t>StandardScaler</a:t>
            </a:r>
            <a:r>
              <a:rPr lang="en-US" sz="2300" dirty="0">
                <a:solidFill>
                  <a:schemeClr val="dk1"/>
                </a:solidFill>
              </a:rPr>
              <a:t> </a:t>
            </a:r>
            <a:r>
              <a:rPr lang="en-US" sz="2300" dirty="0" err="1">
                <a:solidFill>
                  <a:schemeClr val="dk1"/>
                </a:solidFill>
              </a:rPr>
              <a:t>để</a:t>
            </a:r>
            <a:r>
              <a:rPr lang="en-US" sz="2300" dirty="0">
                <a:solidFill>
                  <a:schemeClr val="dk1"/>
                </a:solidFill>
              </a:rPr>
              <a:t> </a:t>
            </a:r>
            <a:r>
              <a:rPr lang="en-US" sz="2300" dirty="0" err="1">
                <a:solidFill>
                  <a:schemeClr val="dk1"/>
                </a:solidFill>
              </a:rPr>
              <a:t>chuẩn</a:t>
            </a:r>
            <a:r>
              <a:rPr lang="en-US" sz="2300" dirty="0">
                <a:solidFill>
                  <a:schemeClr val="dk1"/>
                </a:solidFill>
              </a:rPr>
              <a:t> </a:t>
            </a:r>
            <a:r>
              <a:rPr lang="en-US" sz="2300" dirty="0" err="1">
                <a:solidFill>
                  <a:schemeClr val="dk1"/>
                </a:solidFill>
              </a:rPr>
              <a:t>hóa</a:t>
            </a:r>
            <a:r>
              <a:rPr lang="en-US" sz="2300" dirty="0">
                <a:solidFill>
                  <a:schemeClr val="dk1"/>
                </a:solidFill>
              </a:rPr>
              <a:t> </a:t>
            </a:r>
            <a:r>
              <a:rPr lang="en-US" sz="2300" dirty="0" err="1">
                <a:solidFill>
                  <a:schemeClr val="dk1"/>
                </a:solidFill>
              </a:rPr>
              <a:t>đặc</a:t>
            </a:r>
            <a:r>
              <a:rPr lang="en-US" sz="2300" dirty="0">
                <a:solidFill>
                  <a:schemeClr val="dk1"/>
                </a:solidFill>
              </a:rPr>
              <a:t> </a:t>
            </a:r>
            <a:r>
              <a:rPr lang="en-US" sz="2300" dirty="0" err="1">
                <a:solidFill>
                  <a:schemeClr val="dk1"/>
                </a:solidFill>
              </a:rPr>
              <a:t>trưng</a:t>
            </a:r>
            <a:r>
              <a:rPr lang="en-US" sz="2300" dirty="0">
                <a:solidFill>
                  <a:schemeClr val="dk1"/>
                </a:solidFill>
              </a:rPr>
              <a:t>, </a:t>
            </a:r>
            <a:r>
              <a:rPr lang="en-US" sz="2300" dirty="0" err="1">
                <a:solidFill>
                  <a:schemeClr val="dk1"/>
                </a:solidFill>
              </a:rPr>
              <a:t>đảm</a:t>
            </a:r>
            <a:r>
              <a:rPr lang="en-US" sz="2300" dirty="0">
                <a:solidFill>
                  <a:schemeClr val="dk1"/>
                </a:solidFill>
              </a:rPr>
              <a:t> </a:t>
            </a:r>
            <a:r>
              <a:rPr lang="en-US" sz="2300" dirty="0" err="1">
                <a:solidFill>
                  <a:schemeClr val="dk1"/>
                </a:solidFill>
              </a:rPr>
              <a:t>bảo</a:t>
            </a:r>
            <a:r>
              <a:rPr lang="en-US" sz="2300" dirty="0">
                <a:solidFill>
                  <a:schemeClr val="dk1"/>
                </a:solidFill>
              </a:rPr>
              <a:t> </a:t>
            </a:r>
            <a:r>
              <a:rPr lang="en-US" sz="2300" dirty="0" err="1">
                <a:solidFill>
                  <a:schemeClr val="dk1"/>
                </a:solidFill>
              </a:rPr>
              <a:t>dữ</a:t>
            </a:r>
            <a:r>
              <a:rPr lang="en-US" sz="2300" dirty="0">
                <a:solidFill>
                  <a:schemeClr val="dk1"/>
                </a:solidFill>
              </a:rPr>
              <a:t> </a:t>
            </a:r>
            <a:r>
              <a:rPr lang="en-US" sz="2300" dirty="0" err="1">
                <a:solidFill>
                  <a:schemeClr val="dk1"/>
                </a:solidFill>
              </a:rPr>
              <a:t>liệu</a:t>
            </a:r>
            <a:r>
              <a:rPr lang="en-US" sz="2300" dirty="0">
                <a:solidFill>
                  <a:schemeClr val="dk1"/>
                </a:solidFill>
              </a:rPr>
              <a:t> </a:t>
            </a:r>
            <a:r>
              <a:rPr lang="en-US" sz="2300" dirty="0" err="1">
                <a:solidFill>
                  <a:schemeClr val="dk1"/>
                </a:solidFill>
              </a:rPr>
              <a:t>sẵn</a:t>
            </a:r>
            <a:r>
              <a:rPr lang="en-US" sz="2300" dirty="0">
                <a:solidFill>
                  <a:schemeClr val="dk1"/>
                </a:solidFill>
              </a:rPr>
              <a:t> </a:t>
            </a:r>
            <a:r>
              <a:rPr lang="en-US" sz="2300" dirty="0" err="1">
                <a:solidFill>
                  <a:schemeClr val="dk1"/>
                </a:solidFill>
              </a:rPr>
              <a:t>sàng</a:t>
            </a:r>
            <a:r>
              <a:rPr lang="en-US" sz="2300" dirty="0">
                <a:solidFill>
                  <a:schemeClr val="dk1"/>
                </a:solidFill>
              </a:rPr>
              <a:t> </a:t>
            </a:r>
            <a:r>
              <a:rPr lang="en-US" sz="2300" dirty="0" err="1">
                <a:solidFill>
                  <a:schemeClr val="dk1"/>
                </a:solidFill>
              </a:rPr>
              <a:t>cho</a:t>
            </a:r>
            <a:r>
              <a:rPr lang="en-US" sz="2300" dirty="0">
                <a:solidFill>
                  <a:schemeClr val="dk1"/>
                </a:solidFill>
              </a:rPr>
              <a:t> </a:t>
            </a:r>
            <a:r>
              <a:rPr lang="en-US" sz="2300" dirty="0" err="1">
                <a:solidFill>
                  <a:schemeClr val="dk1"/>
                </a:solidFill>
              </a:rPr>
              <a:t>huấn</a:t>
            </a:r>
            <a:r>
              <a:rPr lang="en-US" sz="2300" dirty="0">
                <a:solidFill>
                  <a:schemeClr val="dk1"/>
                </a:solidFill>
              </a:rPr>
              <a:t> </a:t>
            </a:r>
            <a:r>
              <a:rPr lang="en-US" sz="2300" dirty="0" err="1">
                <a:solidFill>
                  <a:schemeClr val="dk1"/>
                </a:solidFill>
              </a:rPr>
              <a:t>luyện</a:t>
            </a:r>
            <a:r>
              <a:rPr lang="en-US" sz="2300" dirty="0">
                <a:solidFill>
                  <a:schemeClr val="dk1"/>
                </a:solidFill>
              </a:rPr>
              <a:t> </a:t>
            </a:r>
            <a:r>
              <a:rPr lang="en-US" sz="2300" dirty="0" err="1">
                <a:solidFill>
                  <a:schemeClr val="dk1"/>
                </a:solidFill>
              </a:rPr>
              <a:t>mô</a:t>
            </a:r>
            <a:r>
              <a:rPr lang="en-US" sz="2300" dirty="0">
                <a:solidFill>
                  <a:schemeClr val="dk1"/>
                </a:solidFill>
              </a:rPr>
              <a:t> </a:t>
            </a:r>
            <a:r>
              <a:rPr lang="en-US" sz="2300" dirty="0" err="1">
                <a:solidFill>
                  <a:schemeClr val="dk1"/>
                </a:solidFill>
              </a:rPr>
              <a:t>hình</a:t>
            </a:r>
            <a:r>
              <a:rPr lang="en-US" sz="2300" dirty="0">
                <a:solidFill>
                  <a:schemeClr val="dk1"/>
                </a:solidFill>
              </a:rPr>
              <a:t>.</a:t>
            </a:r>
            <a:endParaRPr sz="2300" dirty="0">
              <a:solidFill>
                <a:schemeClr val="dk1"/>
              </a:solidFill>
            </a:endParaRPr>
          </a:p>
          <a:p>
            <a:pPr marL="533400" lvl="0" indent="-412750" algn="l" rtl="0">
              <a:lnSpc>
                <a:spcPct val="115000"/>
              </a:lnSpc>
              <a:spcBef>
                <a:spcPts val="0"/>
              </a:spcBef>
              <a:spcAft>
                <a:spcPts val="0"/>
              </a:spcAft>
              <a:buClr>
                <a:schemeClr val="dk1"/>
              </a:buClr>
              <a:buSzPts val="2300"/>
              <a:buChar char="-"/>
            </a:pPr>
            <a:r>
              <a:rPr lang="en-US" sz="2300" b="1" dirty="0" err="1">
                <a:solidFill>
                  <a:schemeClr val="dk1"/>
                </a:solidFill>
              </a:rPr>
              <a:t>Trực</a:t>
            </a:r>
            <a:r>
              <a:rPr lang="en-US" sz="2300" b="1" dirty="0">
                <a:solidFill>
                  <a:schemeClr val="dk1"/>
                </a:solidFill>
              </a:rPr>
              <a:t> </a:t>
            </a:r>
            <a:r>
              <a:rPr lang="en-US" sz="2300" b="1" dirty="0" err="1">
                <a:solidFill>
                  <a:schemeClr val="dk1"/>
                </a:solidFill>
              </a:rPr>
              <a:t>quan</a:t>
            </a:r>
            <a:r>
              <a:rPr lang="en-US" sz="2300" b="1" dirty="0">
                <a:solidFill>
                  <a:schemeClr val="dk1"/>
                </a:solidFill>
              </a:rPr>
              <a:t> </a:t>
            </a:r>
            <a:r>
              <a:rPr lang="en-US" sz="2300" b="1" dirty="0" err="1">
                <a:solidFill>
                  <a:schemeClr val="dk1"/>
                </a:solidFill>
              </a:rPr>
              <a:t>hóa</a:t>
            </a:r>
            <a:r>
              <a:rPr lang="en-US" sz="2300" b="1" dirty="0">
                <a:solidFill>
                  <a:schemeClr val="dk1"/>
                </a:solidFill>
              </a:rPr>
              <a:t> </a:t>
            </a:r>
            <a:r>
              <a:rPr lang="en-US" sz="2300" b="1" dirty="0" err="1">
                <a:solidFill>
                  <a:schemeClr val="dk1"/>
                </a:solidFill>
              </a:rPr>
              <a:t>dữ</a:t>
            </a:r>
            <a:r>
              <a:rPr lang="en-US" sz="2300" b="1" dirty="0">
                <a:solidFill>
                  <a:schemeClr val="dk1"/>
                </a:solidFill>
              </a:rPr>
              <a:t> </a:t>
            </a:r>
            <a:r>
              <a:rPr lang="en-US" sz="2300" b="1" dirty="0" err="1">
                <a:solidFill>
                  <a:schemeClr val="dk1"/>
                </a:solidFill>
              </a:rPr>
              <a:t>liệu</a:t>
            </a:r>
            <a:r>
              <a:rPr lang="en-US" sz="2300" dirty="0">
                <a:solidFill>
                  <a:schemeClr val="dk1"/>
                </a:solidFill>
              </a:rPr>
              <a:t>: </a:t>
            </a:r>
            <a:r>
              <a:rPr lang="en-US" sz="2300" dirty="0" err="1">
                <a:solidFill>
                  <a:schemeClr val="dk1"/>
                </a:solidFill>
              </a:rPr>
              <a:t>Tạo</a:t>
            </a:r>
            <a:r>
              <a:rPr lang="en-US" sz="2300" dirty="0">
                <a:solidFill>
                  <a:schemeClr val="dk1"/>
                </a:solidFill>
              </a:rPr>
              <a:t> </a:t>
            </a:r>
            <a:r>
              <a:rPr lang="en-US" sz="2300" dirty="0" err="1">
                <a:solidFill>
                  <a:schemeClr val="dk1"/>
                </a:solidFill>
              </a:rPr>
              <a:t>biểu</a:t>
            </a:r>
            <a:r>
              <a:rPr lang="en-US" sz="2300" dirty="0">
                <a:solidFill>
                  <a:schemeClr val="dk1"/>
                </a:solidFill>
              </a:rPr>
              <a:t> </a:t>
            </a:r>
            <a:r>
              <a:rPr lang="en-US" sz="2300" dirty="0" err="1">
                <a:solidFill>
                  <a:schemeClr val="dk1"/>
                </a:solidFill>
              </a:rPr>
              <a:t>đồ</a:t>
            </a:r>
            <a:r>
              <a:rPr lang="en-US" sz="2300" dirty="0">
                <a:solidFill>
                  <a:schemeClr val="dk1"/>
                </a:solidFill>
              </a:rPr>
              <a:t>, </a:t>
            </a:r>
            <a:r>
              <a:rPr lang="en-US" sz="2300" dirty="0" err="1">
                <a:solidFill>
                  <a:schemeClr val="dk1"/>
                </a:solidFill>
              </a:rPr>
              <a:t>đồ</a:t>
            </a:r>
            <a:r>
              <a:rPr lang="en-US" sz="2300" dirty="0">
                <a:solidFill>
                  <a:schemeClr val="dk1"/>
                </a:solidFill>
              </a:rPr>
              <a:t> </a:t>
            </a:r>
            <a:r>
              <a:rPr lang="en-US" sz="2300" dirty="0" err="1">
                <a:solidFill>
                  <a:schemeClr val="dk1"/>
                </a:solidFill>
              </a:rPr>
              <a:t>thị</a:t>
            </a:r>
            <a:r>
              <a:rPr lang="en-US" sz="2300" dirty="0">
                <a:solidFill>
                  <a:schemeClr val="dk1"/>
                </a:solidFill>
              </a:rPr>
              <a:t> </a:t>
            </a:r>
            <a:r>
              <a:rPr lang="en-US" sz="2300" dirty="0" err="1">
                <a:solidFill>
                  <a:schemeClr val="dk1"/>
                </a:solidFill>
              </a:rPr>
              <a:t>để</a:t>
            </a:r>
            <a:r>
              <a:rPr lang="en-US" sz="2300" dirty="0">
                <a:solidFill>
                  <a:schemeClr val="dk1"/>
                </a:solidFill>
              </a:rPr>
              <a:t> </a:t>
            </a:r>
            <a:r>
              <a:rPr lang="en-US" sz="2300" dirty="0" err="1">
                <a:solidFill>
                  <a:schemeClr val="dk1"/>
                </a:solidFill>
              </a:rPr>
              <a:t>phân</a:t>
            </a:r>
            <a:r>
              <a:rPr lang="en-US" sz="2300" dirty="0">
                <a:solidFill>
                  <a:schemeClr val="dk1"/>
                </a:solidFill>
              </a:rPr>
              <a:t> </a:t>
            </a:r>
            <a:r>
              <a:rPr lang="en-US" sz="2300" dirty="0" err="1">
                <a:solidFill>
                  <a:schemeClr val="dk1"/>
                </a:solidFill>
              </a:rPr>
              <a:t>tích</a:t>
            </a:r>
            <a:r>
              <a:rPr lang="en-US" sz="2300" dirty="0">
                <a:solidFill>
                  <a:schemeClr val="dk1"/>
                </a:solidFill>
              </a:rPr>
              <a:t> </a:t>
            </a:r>
            <a:r>
              <a:rPr lang="en-US" sz="2300" dirty="0" err="1">
                <a:solidFill>
                  <a:schemeClr val="dk1"/>
                </a:solidFill>
              </a:rPr>
              <a:t>phân</a:t>
            </a:r>
            <a:r>
              <a:rPr lang="en-US" sz="2300" dirty="0">
                <a:solidFill>
                  <a:schemeClr val="dk1"/>
                </a:solidFill>
              </a:rPr>
              <a:t> </a:t>
            </a:r>
            <a:r>
              <a:rPr lang="en-US" sz="2300" dirty="0" err="1">
                <a:solidFill>
                  <a:schemeClr val="dk1"/>
                </a:solidFill>
              </a:rPr>
              <a:t>phối</a:t>
            </a:r>
            <a:r>
              <a:rPr lang="en-US" sz="2300" dirty="0">
                <a:solidFill>
                  <a:schemeClr val="dk1"/>
                </a:solidFill>
              </a:rPr>
              <a:t>, </a:t>
            </a:r>
            <a:r>
              <a:rPr lang="en-US" sz="2300" dirty="0" err="1">
                <a:solidFill>
                  <a:schemeClr val="dk1"/>
                </a:solidFill>
              </a:rPr>
              <a:t>mối</a:t>
            </a:r>
            <a:r>
              <a:rPr lang="en-US" sz="2300" dirty="0">
                <a:solidFill>
                  <a:schemeClr val="dk1"/>
                </a:solidFill>
              </a:rPr>
              <a:t> </a:t>
            </a:r>
            <a:r>
              <a:rPr lang="en-US" sz="2300" dirty="0" err="1">
                <a:solidFill>
                  <a:schemeClr val="dk1"/>
                </a:solidFill>
              </a:rPr>
              <a:t>quan</a:t>
            </a:r>
            <a:r>
              <a:rPr lang="en-US" sz="2300" dirty="0">
                <a:solidFill>
                  <a:schemeClr val="dk1"/>
                </a:solidFill>
              </a:rPr>
              <a:t> </a:t>
            </a:r>
            <a:r>
              <a:rPr lang="en-US" sz="2300" dirty="0" err="1">
                <a:solidFill>
                  <a:schemeClr val="dk1"/>
                </a:solidFill>
              </a:rPr>
              <a:t>hệ</a:t>
            </a:r>
            <a:r>
              <a:rPr lang="en-US" sz="2300" dirty="0">
                <a:solidFill>
                  <a:schemeClr val="dk1"/>
                </a:solidFill>
              </a:rPr>
              <a:t> </a:t>
            </a:r>
            <a:r>
              <a:rPr lang="en-US" sz="2300" dirty="0" err="1">
                <a:solidFill>
                  <a:schemeClr val="dk1"/>
                </a:solidFill>
              </a:rPr>
              <a:t>giữa</a:t>
            </a:r>
            <a:r>
              <a:rPr lang="en-US" sz="2300" dirty="0">
                <a:solidFill>
                  <a:schemeClr val="dk1"/>
                </a:solidFill>
              </a:rPr>
              <a:t> </a:t>
            </a:r>
            <a:r>
              <a:rPr lang="en-US" sz="2300" dirty="0" err="1">
                <a:solidFill>
                  <a:schemeClr val="dk1"/>
                </a:solidFill>
              </a:rPr>
              <a:t>các</a:t>
            </a:r>
            <a:r>
              <a:rPr lang="en-US" sz="2300" dirty="0">
                <a:solidFill>
                  <a:schemeClr val="dk1"/>
                </a:solidFill>
              </a:rPr>
              <a:t> </a:t>
            </a:r>
            <a:r>
              <a:rPr lang="en-US" sz="2300" dirty="0" err="1">
                <a:solidFill>
                  <a:schemeClr val="dk1"/>
                </a:solidFill>
              </a:rPr>
              <a:t>biến</a:t>
            </a:r>
            <a:r>
              <a:rPr lang="en-US" sz="2300" dirty="0">
                <a:solidFill>
                  <a:schemeClr val="dk1"/>
                </a:solidFill>
              </a:rPr>
              <a:t>, </a:t>
            </a:r>
            <a:r>
              <a:rPr lang="en-US" sz="2300" dirty="0" err="1">
                <a:solidFill>
                  <a:schemeClr val="dk1"/>
                </a:solidFill>
              </a:rPr>
              <a:t>hỗ</a:t>
            </a:r>
            <a:r>
              <a:rPr lang="en-US" sz="2300" dirty="0">
                <a:solidFill>
                  <a:schemeClr val="dk1"/>
                </a:solidFill>
              </a:rPr>
              <a:t> </a:t>
            </a:r>
            <a:r>
              <a:rPr lang="en-US" sz="2300" dirty="0" err="1">
                <a:solidFill>
                  <a:schemeClr val="dk1"/>
                </a:solidFill>
              </a:rPr>
              <a:t>trợ</a:t>
            </a:r>
            <a:r>
              <a:rPr lang="en-US" sz="2300" dirty="0">
                <a:solidFill>
                  <a:schemeClr val="dk1"/>
                </a:solidFill>
              </a:rPr>
              <a:t> </a:t>
            </a:r>
            <a:r>
              <a:rPr lang="en-US" sz="2300" dirty="0" err="1">
                <a:solidFill>
                  <a:schemeClr val="dk1"/>
                </a:solidFill>
              </a:rPr>
              <a:t>ra</a:t>
            </a:r>
            <a:r>
              <a:rPr lang="en-US" sz="2300" dirty="0">
                <a:solidFill>
                  <a:schemeClr val="dk1"/>
                </a:solidFill>
              </a:rPr>
              <a:t> </a:t>
            </a:r>
            <a:r>
              <a:rPr lang="en-US" sz="2300" dirty="0" err="1">
                <a:solidFill>
                  <a:schemeClr val="dk1"/>
                </a:solidFill>
              </a:rPr>
              <a:t>quyết</a:t>
            </a:r>
            <a:r>
              <a:rPr lang="en-US" sz="2300" dirty="0">
                <a:solidFill>
                  <a:schemeClr val="dk1"/>
                </a:solidFill>
              </a:rPr>
              <a:t> </a:t>
            </a:r>
            <a:r>
              <a:rPr lang="en-US" sz="2300" dirty="0" err="1">
                <a:solidFill>
                  <a:schemeClr val="dk1"/>
                </a:solidFill>
              </a:rPr>
              <a:t>định</a:t>
            </a:r>
            <a:endParaRPr sz="2300" dirty="0">
              <a:solidFill>
                <a:schemeClr val="dk1"/>
              </a:solidFill>
            </a:endParaRPr>
          </a:p>
          <a:p>
            <a:pPr marL="533400" lvl="0" indent="0" algn="l" rtl="0">
              <a:lnSpc>
                <a:spcPct val="115000"/>
              </a:lnSpc>
              <a:spcBef>
                <a:spcPts val="1400"/>
              </a:spcBef>
              <a:spcAft>
                <a:spcPts val="0"/>
              </a:spcAft>
              <a:buNone/>
            </a:pPr>
            <a:r>
              <a:rPr lang="en-US" sz="2300" b="1" dirty="0">
                <a:solidFill>
                  <a:schemeClr val="dk1"/>
                </a:solidFill>
              </a:rPr>
              <a:t>=&gt; </a:t>
            </a:r>
            <a:r>
              <a:rPr lang="en-US" sz="2300" b="1" dirty="0" err="1">
                <a:solidFill>
                  <a:schemeClr val="dk1"/>
                </a:solidFill>
              </a:rPr>
              <a:t>Xây</a:t>
            </a:r>
            <a:r>
              <a:rPr lang="en-US" sz="2300" b="1" dirty="0">
                <a:solidFill>
                  <a:schemeClr val="dk1"/>
                </a:solidFill>
              </a:rPr>
              <a:t> </a:t>
            </a:r>
            <a:r>
              <a:rPr lang="en-US" sz="2300" b="1" dirty="0" err="1">
                <a:solidFill>
                  <a:schemeClr val="dk1"/>
                </a:solidFill>
              </a:rPr>
              <a:t>dựng</a:t>
            </a:r>
            <a:r>
              <a:rPr lang="en-US" sz="2300" b="1" dirty="0">
                <a:solidFill>
                  <a:schemeClr val="dk1"/>
                </a:solidFill>
              </a:rPr>
              <a:t> </a:t>
            </a:r>
            <a:r>
              <a:rPr lang="en-US" sz="2300" b="1" dirty="0" err="1">
                <a:solidFill>
                  <a:schemeClr val="dk1"/>
                </a:solidFill>
              </a:rPr>
              <a:t>mô</a:t>
            </a:r>
            <a:r>
              <a:rPr lang="en-US" sz="2300" b="1" dirty="0">
                <a:solidFill>
                  <a:schemeClr val="dk1"/>
                </a:solidFill>
              </a:rPr>
              <a:t> </a:t>
            </a:r>
            <a:r>
              <a:rPr lang="en-US" sz="2300" b="1" dirty="0" err="1">
                <a:solidFill>
                  <a:schemeClr val="dk1"/>
                </a:solidFill>
              </a:rPr>
              <a:t>hình</a:t>
            </a:r>
            <a:r>
              <a:rPr lang="en-US" sz="2300" b="1" dirty="0">
                <a:solidFill>
                  <a:schemeClr val="dk1"/>
                </a:solidFill>
              </a:rPr>
              <a:t> </a:t>
            </a:r>
            <a:r>
              <a:rPr lang="en-US" sz="2300" b="1" dirty="0" err="1">
                <a:solidFill>
                  <a:schemeClr val="dk1"/>
                </a:solidFill>
              </a:rPr>
              <a:t>dự</a:t>
            </a:r>
            <a:r>
              <a:rPr lang="en-US" sz="2300" b="1" dirty="0">
                <a:solidFill>
                  <a:schemeClr val="dk1"/>
                </a:solidFill>
              </a:rPr>
              <a:t> </a:t>
            </a:r>
            <a:r>
              <a:rPr lang="en-US" sz="2300" b="1" dirty="0" err="1">
                <a:solidFill>
                  <a:schemeClr val="dk1"/>
                </a:solidFill>
              </a:rPr>
              <a:t>đoán</a:t>
            </a:r>
            <a:r>
              <a:rPr lang="en-US" sz="2300" b="1" dirty="0">
                <a:solidFill>
                  <a:schemeClr val="dk1"/>
                </a:solidFill>
              </a:rPr>
              <a:t>.</a:t>
            </a:r>
            <a:endParaRPr sz="2300" b="1" dirty="0">
              <a:solidFill>
                <a:schemeClr val="dk1"/>
              </a:solidFill>
            </a:endParaRPr>
          </a:p>
          <a:p>
            <a:pPr marL="304800" lvl="0" indent="0" algn="l" rtl="0">
              <a:lnSpc>
                <a:spcPct val="115000"/>
              </a:lnSpc>
              <a:spcBef>
                <a:spcPts val="1400"/>
              </a:spcBef>
              <a:spcAft>
                <a:spcPts val="0"/>
              </a:spcAft>
              <a:buNone/>
            </a:pPr>
            <a:endParaRPr sz="2300" b="1" dirty="0">
              <a:solidFill>
                <a:schemeClr val="dk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grpSp>
        <p:nvGrpSpPr>
          <p:cNvPr id="302" name="Google Shape;302;p2"/>
          <p:cNvGrpSpPr/>
          <p:nvPr/>
        </p:nvGrpSpPr>
        <p:grpSpPr>
          <a:xfrm>
            <a:off x="710836" y="2269112"/>
            <a:ext cx="5765378" cy="2017201"/>
            <a:chOff x="4181256" y="3224809"/>
            <a:chExt cx="4379913" cy="2017201"/>
          </a:xfrm>
        </p:grpSpPr>
        <p:sp>
          <p:nvSpPr>
            <p:cNvPr id="303" name="Google Shape;303;p2"/>
            <p:cNvSpPr/>
            <p:nvPr/>
          </p:nvSpPr>
          <p:spPr>
            <a:xfrm>
              <a:off x="4364136" y="3225982"/>
              <a:ext cx="4197033" cy="276999"/>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r>
                <a:rPr lang="en-US" sz="1800" b="0" i="0" u="none" strike="noStrike" cap="none" dirty="0">
                  <a:solidFill>
                    <a:schemeClr val="tx1"/>
                  </a:solidFill>
                  <a:latin typeface="Arial"/>
                  <a:ea typeface="Arial"/>
                  <a:cs typeface="Arial"/>
                  <a:sym typeface="Arial"/>
                </a:rPr>
                <a:t>Unit </a:t>
              </a:r>
              <a:r>
                <a:rPr lang="en-US" sz="1800" dirty="0">
                  <a:solidFill>
                    <a:schemeClr val="tx1"/>
                  </a:solidFill>
                </a:rPr>
                <a:t>3</a:t>
              </a:r>
              <a:r>
                <a:rPr lang="en-US" sz="1800" b="0" i="0" u="none" strike="noStrike" cap="none" dirty="0">
                  <a:solidFill>
                    <a:schemeClr val="tx1"/>
                  </a:solidFill>
                  <a:latin typeface="Arial"/>
                  <a:ea typeface="Arial"/>
                  <a:cs typeface="Arial"/>
                  <a:sym typeface="Arial"/>
                </a:rPr>
                <a:t>. </a:t>
              </a:r>
              <a:r>
                <a:rPr lang="en-US" sz="1800" dirty="0">
                  <a:solidFill>
                    <a:schemeClr val="tx1"/>
                  </a:solidFill>
                </a:rPr>
                <a:t>Results</a:t>
              </a:r>
              <a:endParaRPr dirty="0">
                <a:solidFill>
                  <a:schemeClr val="tx1"/>
                </a:solidFill>
              </a:endParaRPr>
            </a:p>
          </p:txBody>
        </p:sp>
        <p:sp>
          <p:nvSpPr>
            <p:cNvPr id="304" name="Google Shape;304;p2"/>
            <p:cNvSpPr/>
            <p:nvPr/>
          </p:nvSpPr>
          <p:spPr>
            <a:xfrm>
              <a:off x="4181256" y="3224809"/>
              <a:ext cx="36000" cy="252000"/>
            </a:xfrm>
            <a:prstGeom prst="rect">
              <a:avLst/>
            </a:prstGeom>
            <a:solidFill>
              <a:srgbClr val="193EB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800" b="0" i="0" u="none" strike="noStrike" cap="none">
                <a:solidFill>
                  <a:schemeClr val="tx1"/>
                </a:solidFill>
                <a:latin typeface="Arial"/>
                <a:ea typeface="Arial"/>
                <a:cs typeface="Arial"/>
                <a:sym typeface="Arial"/>
              </a:endParaRPr>
            </a:p>
          </p:txBody>
        </p:sp>
        <p:sp>
          <p:nvSpPr>
            <p:cNvPr id="305" name="Google Shape;305;p2"/>
            <p:cNvSpPr/>
            <p:nvPr/>
          </p:nvSpPr>
          <p:spPr>
            <a:xfrm>
              <a:off x="5160752" y="3641572"/>
              <a:ext cx="3400417" cy="1600438"/>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dirty="0">
                  <a:solidFill>
                    <a:schemeClr val="tx1"/>
                  </a:solidFill>
                </a:rPr>
                <a:t>3.</a:t>
              </a:r>
              <a:r>
                <a:rPr lang="en-US" sz="1400" b="0" i="0" u="none" strike="noStrike" cap="none" dirty="0">
                  <a:solidFill>
                    <a:schemeClr val="tx1"/>
                  </a:solidFill>
                  <a:latin typeface="Arial"/>
                  <a:ea typeface="Arial"/>
                  <a:cs typeface="Arial"/>
                  <a:sym typeface="Arial"/>
                </a:rPr>
                <a:t>1. </a:t>
              </a:r>
              <a:r>
                <a:rPr lang="en-US" dirty="0">
                  <a:solidFill>
                    <a:schemeClr val="tx1"/>
                  </a:solidFill>
                </a:rPr>
                <a:t>Data Ingestion Scripts and Code</a:t>
              </a:r>
              <a:endParaRPr dirty="0">
                <a:solidFill>
                  <a:schemeClr val="tx1"/>
                </a:solidFill>
              </a:endParaRPr>
            </a:p>
            <a:p>
              <a:pPr marL="0" marR="0" lvl="0" indent="0" algn="l" rtl="0">
                <a:spcBef>
                  <a:spcPts val="600"/>
                </a:spcBef>
                <a:spcAft>
                  <a:spcPts val="0"/>
                </a:spcAft>
                <a:buNone/>
              </a:pPr>
              <a:r>
                <a:rPr lang="en-US" dirty="0">
                  <a:solidFill>
                    <a:schemeClr val="tx1"/>
                  </a:solidFill>
                </a:rPr>
                <a:t>3</a:t>
              </a:r>
              <a:r>
                <a:rPr lang="en-US" sz="1400" b="0" i="0" u="none" strike="noStrike" cap="none" dirty="0">
                  <a:solidFill>
                    <a:schemeClr val="tx1"/>
                  </a:solidFill>
                  <a:latin typeface="Arial"/>
                  <a:ea typeface="Arial"/>
                  <a:cs typeface="Arial"/>
                  <a:sym typeface="Arial"/>
                </a:rPr>
                <a:t>.2. </a:t>
              </a:r>
              <a:r>
                <a:rPr lang="en-US" dirty="0">
                  <a:solidFill>
                    <a:schemeClr val="tx1"/>
                  </a:solidFill>
                </a:rPr>
                <a:t>Data Transformation Scripts and Code</a:t>
              </a:r>
              <a:endParaRPr dirty="0">
                <a:solidFill>
                  <a:schemeClr val="tx1"/>
                </a:solidFill>
              </a:endParaRPr>
            </a:p>
            <a:p>
              <a:pPr marL="0" marR="0" lvl="0" indent="0" algn="l" rtl="0">
                <a:spcBef>
                  <a:spcPts val="600"/>
                </a:spcBef>
                <a:spcAft>
                  <a:spcPts val="0"/>
                </a:spcAft>
                <a:buNone/>
              </a:pPr>
              <a:r>
                <a:rPr lang="en-US" dirty="0">
                  <a:solidFill>
                    <a:schemeClr val="tx1"/>
                  </a:solidFill>
                </a:rPr>
                <a:t>3</a:t>
              </a:r>
              <a:r>
                <a:rPr lang="en-US" sz="1400" b="0" i="0" u="none" strike="noStrike" cap="none" dirty="0">
                  <a:solidFill>
                    <a:schemeClr val="tx1"/>
                  </a:solidFill>
                  <a:latin typeface="Arial"/>
                  <a:ea typeface="Arial"/>
                  <a:cs typeface="Arial"/>
                  <a:sym typeface="Arial"/>
                </a:rPr>
                <a:t>.3. </a:t>
              </a:r>
              <a:r>
                <a:rPr lang="en-US" dirty="0">
                  <a:solidFill>
                    <a:schemeClr val="tx1"/>
                  </a:solidFill>
                </a:rPr>
                <a:t>Description and Sample of Transformed Datasets</a:t>
              </a:r>
              <a:endParaRPr sz="1400" b="0" i="0" u="none" strike="noStrike" cap="none" dirty="0">
                <a:solidFill>
                  <a:schemeClr val="tx1"/>
                </a:solidFill>
                <a:latin typeface="Arial"/>
                <a:ea typeface="Arial"/>
                <a:cs typeface="Arial"/>
                <a:sym typeface="Arial"/>
              </a:endParaRPr>
            </a:p>
            <a:p>
              <a:pPr marL="0" lvl="0" indent="0" algn="l" rtl="0">
                <a:spcBef>
                  <a:spcPts val="600"/>
                </a:spcBef>
                <a:spcAft>
                  <a:spcPts val="0"/>
                </a:spcAft>
                <a:buClr>
                  <a:schemeClr val="dk1"/>
                </a:buClr>
                <a:buFont typeface="Arial"/>
                <a:buNone/>
              </a:pPr>
              <a:r>
                <a:rPr lang="en-US" dirty="0">
                  <a:solidFill>
                    <a:schemeClr val="tx1"/>
                  </a:solidFill>
                </a:rPr>
                <a:t>3.4. Data Visualization of Query Results</a:t>
              </a:r>
              <a:endParaRPr dirty="0">
                <a:solidFill>
                  <a:schemeClr val="tx1"/>
                </a:solidFill>
              </a:endParaRPr>
            </a:p>
            <a:p>
              <a:pPr marL="0" lvl="0" indent="0" algn="l" rtl="0">
                <a:spcBef>
                  <a:spcPts val="600"/>
                </a:spcBef>
                <a:spcAft>
                  <a:spcPts val="0"/>
                </a:spcAft>
                <a:buClr>
                  <a:schemeClr val="dk1"/>
                </a:buClr>
                <a:buFont typeface="Arial"/>
                <a:buNone/>
              </a:pPr>
              <a:r>
                <a:rPr lang="en-US" dirty="0">
                  <a:solidFill>
                    <a:schemeClr val="tx1"/>
                  </a:solidFill>
                </a:rPr>
                <a:t>3.5 Model Building</a:t>
              </a:r>
              <a:endParaRPr dirty="0">
                <a:solidFill>
                  <a:schemeClr val="tx1"/>
                </a:solidFill>
              </a:endParaRPr>
            </a:p>
          </p:txBody>
        </p:sp>
      </p:grpSp>
      <p:sp>
        <p:nvSpPr>
          <p:cNvPr id="310" name="Google Shape;310;p2"/>
          <p:cNvSpPr/>
          <p:nvPr/>
        </p:nvSpPr>
        <p:spPr>
          <a:xfrm>
            <a:off x="710836" y="357668"/>
            <a:ext cx="8508320" cy="369332"/>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Clr>
                <a:srgbClr val="000000"/>
              </a:buClr>
              <a:buFont typeface="Arial"/>
              <a:buNone/>
            </a:pPr>
            <a:r>
              <a:rPr lang="en-US" sz="2400">
                <a:solidFill>
                  <a:schemeClr val="lt1"/>
                </a:solidFill>
              </a:rPr>
              <a:t>Phân tích dự đoán-Recommendation system</a:t>
            </a:r>
            <a:endParaRPr sz="2400">
              <a:solidFill>
                <a:schemeClr val="lt1"/>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Google Shape;316;g2f1ed291351_0_24"/>
          <p:cNvSpPr txBox="1">
            <a:spLocks noGrp="1"/>
          </p:cNvSpPr>
          <p:nvPr>
            <p:ph type="title"/>
          </p:nvPr>
        </p:nvSpPr>
        <p:spPr>
          <a:xfrm>
            <a:off x="571525" y="1165437"/>
            <a:ext cx="8541300" cy="861774"/>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US" sz="2800" dirty="0" err="1"/>
              <a:t>Đưa</a:t>
            </a:r>
            <a:r>
              <a:rPr lang="en-US" sz="2800" dirty="0"/>
              <a:t> </a:t>
            </a:r>
            <a:r>
              <a:rPr lang="en-US" sz="2800" dirty="0" err="1"/>
              <a:t>dữ</a:t>
            </a:r>
            <a:r>
              <a:rPr lang="en-US" sz="2800" dirty="0"/>
              <a:t> </a:t>
            </a:r>
            <a:r>
              <a:rPr lang="en-US" sz="2800" dirty="0" err="1"/>
              <a:t>liệu</a:t>
            </a:r>
            <a:r>
              <a:rPr lang="en-US" sz="2800" dirty="0"/>
              <a:t> </a:t>
            </a:r>
            <a:r>
              <a:rPr lang="en-US" sz="2800" dirty="0" err="1"/>
              <a:t>vào</a:t>
            </a:r>
            <a:r>
              <a:rPr lang="en-US" sz="2800" dirty="0"/>
              <a:t> MongoDB</a:t>
            </a:r>
            <a:endParaRPr sz="2800" dirty="0"/>
          </a:p>
          <a:p>
            <a:pPr marL="0" lvl="0" indent="0" algn="l" rtl="0">
              <a:spcBef>
                <a:spcPts val="0"/>
              </a:spcBef>
              <a:spcAft>
                <a:spcPts val="0"/>
              </a:spcAft>
              <a:buNone/>
            </a:pPr>
            <a:endParaRPr sz="2800" dirty="0"/>
          </a:p>
        </p:txBody>
      </p:sp>
      <p:sp>
        <p:nvSpPr>
          <p:cNvPr id="317" name="Google Shape;317;g2f1ed291351_0_24"/>
          <p:cNvSpPr txBox="1">
            <a:spLocks noGrp="1"/>
          </p:cNvSpPr>
          <p:nvPr>
            <p:ph type="body" idx="1"/>
          </p:nvPr>
        </p:nvSpPr>
        <p:spPr>
          <a:xfrm>
            <a:off x="449468" y="450000"/>
            <a:ext cx="324000" cy="2769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US"/>
              <a:t>3.1</a:t>
            </a:r>
            <a:endParaRPr/>
          </a:p>
        </p:txBody>
      </p:sp>
      <p:sp>
        <p:nvSpPr>
          <p:cNvPr id="318" name="Google Shape;318;g2f1ed291351_0_24"/>
          <p:cNvSpPr txBox="1">
            <a:spLocks noGrp="1"/>
          </p:cNvSpPr>
          <p:nvPr>
            <p:ph type="body" idx="2"/>
          </p:nvPr>
        </p:nvSpPr>
        <p:spPr>
          <a:xfrm>
            <a:off x="790000" y="450001"/>
            <a:ext cx="6837900" cy="2769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US" dirty="0"/>
              <a:t>Data Ingestion Scripts and Code</a:t>
            </a:r>
            <a:endParaRPr dirty="0"/>
          </a:p>
        </p:txBody>
      </p:sp>
      <p:sp>
        <p:nvSpPr>
          <p:cNvPr id="319" name="Google Shape;319;g2f1ed291351_0_24"/>
          <p:cNvSpPr txBox="1">
            <a:spLocks noGrp="1"/>
          </p:cNvSpPr>
          <p:nvPr>
            <p:ph type="body" idx="3"/>
          </p:nvPr>
        </p:nvSpPr>
        <p:spPr>
          <a:xfrm>
            <a:off x="9112825" y="480779"/>
            <a:ext cx="340500" cy="246300"/>
          </a:xfrm>
          <a:prstGeom prst="rect">
            <a:avLst/>
          </a:prstGeom>
        </p:spPr>
        <p:txBody>
          <a:bodyPr spcFirstLastPara="1" wrap="square" lIns="0" tIns="0" rIns="0" bIns="0" anchor="t" anchorCtr="0">
            <a:spAutoFit/>
          </a:bodyPr>
          <a:lstStyle/>
          <a:p>
            <a:pPr marL="0" lvl="0" indent="0" algn="ctr" rtl="0">
              <a:spcBef>
                <a:spcPts val="0"/>
              </a:spcBef>
              <a:spcAft>
                <a:spcPts val="0"/>
              </a:spcAft>
              <a:buNone/>
            </a:pPr>
            <a:r>
              <a:rPr lang="en-US"/>
              <a:t>3</a:t>
            </a:r>
            <a:endParaRPr/>
          </a:p>
        </p:txBody>
      </p:sp>
      <p:sp>
        <p:nvSpPr>
          <p:cNvPr id="320" name="Google Shape;320;g2f1ed291351_0_24"/>
          <p:cNvSpPr txBox="1">
            <a:spLocks noGrp="1"/>
          </p:cNvSpPr>
          <p:nvPr>
            <p:ph type="body" idx="4"/>
          </p:nvPr>
        </p:nvSpPr>
        <p:spPr>
          <a:xfrm>
            <a:off x="8740667" y="480779"/>
            <a:ext cx="468000" cy="2463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US"/>
              <a:t>Unit </a:t>
            </a:r>
            <a:endParaRPr/>
          </a:p>
        </p:txBody>
      </p:sp>
      <p:pic>
        <p:nvPicPr>
          <p:cNvPr id="3" name="Picture 2">
            <a:extLst>
              <a:ext uri="{FF2B5EF4-FFF2-40B4-BE49-F238E27FC236}">
                <a16:creationId xmlns:a16="http://schemas.microsoft.com/office/drawing/2014/main" id="{5542C400-2D68-59CE-159B-FE62E5E9B1D2}"/>
              </a:ext>
            </a:extLst>
          </p:cNvPr>
          <p:cNvPicPr>
            <a:picLocks noChangeAspect="1"/>
          </p:cNvPicPr>
          <p:nvPr/>
        </p:nvPicPr>
        <p:blipFill>
          <a:blip r:embed="rId3"/>
          <a:stretch>
            <a:fillRect/>
          </a:stretch>
        </p:blipFill>
        <p:spPr>
          <a:xfrm>
            <a:off x="727374" y="1754013"/>
            <a:ext cx="8229601" cy="3790378"/>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Shape 338"/>
        <p:cNvGrpSpPr/>
        <p:nvPr/>
      </p:nvGrpSpPr>
      <p:grpSpPr>
        <a:xfrm>
          <a:off x="0" y="0"/>
          <a:ext cx="0" cy="0"/>
          <a:chOff x="0" y="0"/>
          <a:chExt cx="0" cy="0"/>
        </a:xfrm>
      </p:grpSpPr>
      <p:sp>
        <p:nvSpPr>
          <p:cNvPr id="339" name="Google Shape;339;g2f22255e342_0_17"/>
          <p:cNvSpPr txBox="1">
            <a:spLocks noGrp="1"/>
          </p:cNvSpPr>
          <p:nvPr>
            <p:ph type="title"/>
          </p:nvPr>
        </p:nvSpPr>
        <p:spPr>
          <a:xfrm>
            <a:off x="449468" y="1440000"/>
            <a:ext cx="8541300" cy="9852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US"/>
              <a:t>Đọc dữ liệu từ MongoDB</a:t>
            </a:r>
            <a:endParaRPr/>
          </a:p>
          <a:p>
            <a:pPr marL="0" lvl="0" indent="0" algn="l" rtl="0">
              <a:spcBef>
                <a:spcPts val="0"/>
              </a:spcBef>
              <a:spcAft>
                <a:spcPts val="0"/>
              </a:spcAft>
              <a:buNone/>
            </a:pPr>
            <a:endParaRPr/>
          </a:p>
        </p:txBody>
      </p:sp>
      <p:sp>
        <p:nvSpPr>
          <p:cNvPr id="340" name="Google Shape;340;g2f22255e342_0_17"/>
          <p:cNvSpPr txBox="1">
            <a:spLocks noGrp="1"/>
          </p:cNvSpPr>
          <p:nvPr>
            <p:ph type="body" idx="1"/>
          </p:nvPr>
        </p:nvSpPr>
        <p:spPr>
          <a:xfrm>
            <a:off x="449468" y="450000"/>
            <a:ext cx="324000" cy="2769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US"/>
              <a:t>3.1</a:t>
            </a:r>
            <a:endParaRPr/>
          </a:p>
        </p:txBody>
      </p:sp>
      <p:sp>
        <p:nvSpPr>
          <p:cNvPr id="341" name="Google Shape;341;g2f22255e342_0_17"/>
          <p:cNvSpPr txBox="1">
            <a:spLocks noGrp="1"/>
          </p:cNvSpPr>
          <p:nvPr>
            <p:ph type="body" idx="2"/>
          </p:nvPr>
        </p:nvSpPr>
        <p:spPr>
          <a:xfrm>
            <a:off x="790000" y="450001"/>
            <a:ext cx="6837900" cy="2769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US"/>
              <a:t>Data Ingestion Scripts and Code</a:t>
            </a:r>
            <a:endParaRPr/>
          </a:p>
        </p:txBody>
      </p:sp>
      <p:sp>
        <p:nvSpPr>
          <p:cNvPr id="342" name="Google Shape;342;g2f22255e342_0_17"/>
          <p:cNvSpPr txBox="1">
            <a:spLocks noGrp="1"/>
          </p:cNvSpPr>
          <p:nvPr>
            <p:ph type="body" idx="3"/>
          </p:nvPr>
        </p:nvSpPr>
        <p:spPr>
          <a:xfrm>
            <a:off x="9112825" y="480779"/>
            <a:ext cx="340500" cy="246300"/>
          </a:xfrm>
          <a:prstGeom prst="rect">
            <a:avLst/>
          </a:prstGeom>
        </p:spPr>
        <p:txBody>
          <a:bodyPr spcFirstLastPara="1" wrap="square" lIns="0" tIns="0" rIns="0" bIns="0" anchor="t" anchorCtr="0">
            <a:spAutoFit/>
          </a:bodyPr>
          <a:lstStyle/>
          <a:p>
            <a:pPr marL="0" lvl="0" indent="0" algn="ctr" rtl="0">
              <a:spcBef>
                <a:spcPts val="0"/>
              </a:spcBef>
              <a:spcAft>
                <a:spcPts val="0"/>
              </a:spcAft>
              <a:buNone/>
            </a:pPr>
            <a:r>
              <a:rPr lang="en-US"/>
              <a:t>3</a:t>
            </a:r>
            <a:endParaRPr/>
          </a:p>
        </p:txBody>
      </p:sp>
      <p:sp>
        <p:nvSpPr>
          <p:cNvPr id="343" name="Google Shape;343;g2f22255e342_0_17"/>
          <p:cNvSpPr txBox="1">
            <a:spLocks noGrp="1"/>
          </p:cNvSpPr>
          <p:nvPr>
            <p:ph type="body" idx="4"/>
          </p:nvPr>
        </p:nvSpPr>
        <p:spPr>
          <a:xfrm>
            <a:off x="8740667" y="480779"/>
            <a:ext cx="468000" cy="2463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US"/>
              <a:t>Unit </a:t>
            </a:r>
            <a:endParaRPr/>
          </a:p>
        </p:txBody>
      </p:sp>
      <p:pic>
        <p:nvPicPr>
          <p:cNvPr id="344" name="Google Shape;344;g2f22255e342_0_17"/>
          <p:cNvPicPr preferRelativeResize="0"/>
          <p:nvPr/>
        </p:nvPicPr>
        <p:blipFill>
          <a:blip r:embed="rId3">
            <a:alphaModFix/>
          </a:blip>
          <a:stretch>
            <a:fillRect/>
          </a:stretch>
        </p:blipFill>
        <p:spPr>
          <a:xfrm>
            <a:off x="388443" y="2073374"/>
            <a:ext cx="8663350" cy="317922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44"/>
                                        </p:tgtEl>
                                        <p:attrNameLst>
                                          <p:attrName>style.visibility</p:attrName>
                                        </p:attrNameLst>
                                      </p:cBhvr>
                                      <p:to>
                                        <p:strVal val="visible"/>
                                      </p:to>
                                    </p:set>
                                    <p:animEffect transition="in" filter="fade">
                                      <p:cBhvr>
                                        <p:cTn id="7" dur="1000"/>
                                        <p:tgtEl>
                                          <p:spTgt spid="3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Google Shape;350;g2f22255e342_0_30"/>
          <p:cNvSpPr txBox="1">
            <a:spLocks noGrp="1"/>
          </p:cNvSpPr>
          <p:nvPr>
            <p:ph type="title"/>
          </p:nvPr>
        </p:nvSpPr>
        <p:spPr>
          <a:xfrm>
            <a:off x="449468" y="1440000"/>
            <a:ext cx="8541300" cy="4926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US"/>
              <a:t>3.2.1 Xử lý dữ liệu bị thiếu</a:t>
            </a:r>
            <a:endParaRPr/>
          </a:p>
        </p:txBody>
      </p:sp>
      <p:sp>
        <p:nvSpPr>
          <p:cNvPr id="351" name="Google Shape;351;g2f22255e342_0_30"/>
          <p:cNvSpPr txBox="1">
            <a:spLocks noGrp="1"/>
          </p:cNvSpPr>
          <p:nvPr>
            <p:ph type="body" idx="1"/>
          </p:nvPr>
        </p:nvSpPr>
        <p:spPr>
          <a:xfrm>
            <a:off x="449468" y="450000"/>
            <a:ext cx="324000" cy="2769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US"/>
              <a:t>3.2</a:t>
            </a:r>
            <a:endParaRPr/>
          </a:p>
        </p:txBody>
      </p:sp>
      <p:sp>
        <p:nvSpPr>
          <p:cNvPr id="352" name="Google Shape;352;g2f22255e342_0_30"/>
          <p:cNvSpPr txBox="1">
            <a:spLocks noGrp="1"/>
          </p:cNvSpPr>
          <p:nvPr>
            <p:ph type="body" idx="2"/>
          </p:nvPr>
        </p:nvSpPr>
        <p:spPr>
          <a:xfrm>
            <a:off x="790000" y="450001"/>
            <a:ext cx="6837900" cy="2769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US"/>
              <a:t>Data Transformation Scripts and Code</a:t>
            </a:r>
            <a:endParaRPr/>
          </a:p>
        </p:txBody>
      </p:sp>
      <p:sp>
        <p:nvSpPr>
          <p:cNvPr id="353" name="Google Shape;353;g2f22255e342_0_30"/>
          <p:cNvSpPr txBox="1">
            <a:spLocks noGrp="1"/>
          </p:cNvSpPr>
          <p:nvPr>
            <p:ph type="body" idx="3"/>
          </p:nvPr>
        </p:nvSpPr>
        <p:spPr>
          <a:xfrm>
            <a:off x="9112825" y="480779"/>
            <a:ext cx="340500" cy="246300"/>
          </a:xfrm>
          <a:prstGeom prst="rect">
            <a:avLst/>
          </a:prstGeom>
        </p:spPr>
        <p:txBody>
          <a:bodyPr spcFirstLastPara="1" wrap="square" lIns="0" tIns="0" rIns="0" bIns="0" anchor="t" anchorCtr="0">
            <a:spAutoFit/>
          </a:bodyPr>
          <a:lstStyle/>
          <a:p>
            <a:pPr marL="0" lvl="0" indent="0" algn="ctr" rtl="0">
              <a:spcBef>
                <a:spcPts val="0"/>
              </a:spcBef>
              <a:spcAft>
                <a:spcPts val="0"/>
              </a:spcAft>
              <a:buNone/>
            </a:pPr>
            <a:r>
              <a:rPr lang="en-US"/>
              <a:t>3</a:t>
            </a:r>
            <a:endParaRPr/>
          </a:p>
        </p:txBody>
      </p:sp>
      <p:sp>
        <p:nvSpPr>
          <p:cNvPr id="354" name="Google Shape;354;g2f22255e342_0_30"/>
          <p:cNvSpPr txBox="1">
            <a:spLocks noGrp="1"/>
          </p:cNvSpPr>
          <p:nvPr>
            <p:ph type="body" idx="4"/>
          </p:nvPr>
        </p:nvSpPr>
        <p:spPr>
          <a:xfrm>
            <a:off x="8740667" y="480779"/>
            <a:ext cx="468000" cy="2463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US"/>
              <a:t>Unit </a:t>
            </a:r>
            <a:endParaRPr/>
          </a:p>
        </p:txBody>
      </p:sp>
      <p:pic>
        <p:nvPicPr>
          <p:cNvPr id="355" name="Google Shape;355;g2f22255e342_0_30"/>
          <p:cNvPicPr preferRelativeResize="0"/>
          <p:nvPr/>
        </p:nvPicPr>
        <p:blipFill>
          <a:blip r:embed="rId3">
            <a:alphaModFix/>
          </a:blip>
          <a:stretch>
            <a:fillRect/>
          </a:stretch>
        </p:blipFill>
        <p:spPr>
          <a:xfrm>
            <a:off x="623891" y="2109131"/>
            <a:ext cx="1152525" cy="2138585"/>
          </a:xfrm>
          <a:prstGeom prst="rect">
            <a:avLst/>
          </a:prstGeom>
          <a:noFill/>
          <a:ln>
            <a:noFill/>
          </a:ln>
        </p:spPr>
      </p:pic>
      <p:pic>
        <p:nvPicPr>
          <p:cNvPr id="356" name="Google Shape;356;g2f22255e342_0_30"/>
          <p:cNvPicPr preferRelativeResize="0"/>
          <p:nvPr/>
        </p:nvPicPr>
        <p:blipFill>
          <a:blip r:embed="rId4">
            <a:alphaModFix/>
          </a:blip>
          <a:stretch>
            <a:fillRect/>
          </a:stretch>
        </p:blipFill>
        <p:spPr>
          <a:xfrm>
            <a:off x="1462970" y="4424247"/>
            <a:ext cx="1625050" cy="1635950"/>
          </a:xfrm>
          <a:prstGeom prst="rect">
            <a:avLst/>
          </a:prstGeom>
          <a:noFill/>
          <a:ln>
            <a:noFill/>
          </a:ln>
        </p:spPr>
      </p:pic>
      <p:pic>
        <p:nvPicPr>
          <p:cNvPr id="357" name="Google Shape;357;g2f22255e342_0_30"/>
          <p:cNvPicPr preferRelativeResize="0"/>
          <p:nvPr/>
        </p:nvPicPr>
        <p:blipFill>
          <a:blip r:embed="rId5">
            <a:alphaModFix/>
          </a:blip>
          <a:stretch>
            <a:fillRect/>
          </a:stretch>
        </p:blipFill>
        <p:spPr>
          <a:xfrm>
            <a:off x="6309933" y="4343613"/>
            <a:ext cx="1259925" cy="1582725"/>
          </a:xfrm>
          <a:prstGeom prst="rect">
            <a:avLst/>
          </a:prstGeom>
          <a:noFill/>
          <a:ln>
            <a:noFill/>
          </a:ln>
        </p:spPr>
      </p:pic>
      <p:pic>
        <p:nvPicPr>
          <p:cNvPr id="358" name="Google Shape;358;g2f22255e342_0_30"/>
          <p:cNvPicPr preferRelativeResize="0"/>
          <p:nvPr/>
        </p:nvPicPr>
        <p:blipFill>
          <a:blip r:embed="rId6">
            <a:alphaModFix/>
          </a:blip>
          <a:stretch>
            <a:fillRect/>
          </a:stretch>
        </p:blipFill>
        <p:spPr>
          <a:xfrm>
            <a:off x="7180476" y="2083207"/>
            <a:ext cx="1810292" cy="1973875"/>
          </a:xfrm>
          <a:prstGeom prst="rect">
            <a:avLst/>
          </a:prstGeom>
          <a:noFill/>
          <a:ln>
            <a:noFill/>
          </a:ln>
        </p:spPr>
      </p:pic>
      <p:pic>
        <p:nvPicPr>
          <p:cNvPr id="359" name="Google Shape;359;g2f22255e342_0_30"/>
          <p:cNvPicPr preferRelativeResize="0"/>
          <p:nvPr/>
        </p:nvPicPr>
        <p:blipFill>
          <a:blip r:embed="rId7">
            <a:alphaModFix/>
          </a:blip>
          <a:stretch>
            <a:fillRect/>
          </a:stretch>
        </p:blipFill>
        <p:spPr>
          <a:xfrm>
            <a:off x="2275495" y="2167095"/>
            <a:ext cx="1208250" cy="1973875"/>
          </a:xfrm>
          <a:prstGeom prst="rect">
            <a:avLst/>
          </a:prstGeom>
          <a:noFill/>
          <a:ln>
            <a:noFill/>
          </a:ln>
        </p:spPr>
      </p:pic>
      <p:pic>
        <p:nvPicPr>
          <p:cNvPr id="360" name="Google Shape;360;g2f22255e342_0_30"/>
          <p:cNvPicPr preferRelativeResize="0"/>
          <p:nvPr/>
        </p:nvPicPr>
        <p:blipFill>
          <a:blip r:embed="rId8">
            <a:alphaModFix/>
          </a:blip>
          <a:stretch>
            <a:fillRect/>
          </a:stretch>
        </p:blipFill>
        <p:spPr>
          <a:xfrm>
            <a:off x="4208950" y="2167095"/>
            <a:ext cx="1988484" cy="184637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55"/>
                                        </p:tgtEl>
                                        <p:attrNameLst>
                                          <p:attrName>style.visibility</p:attrName>
                                        </p:attrNameLst>
                                      </p:cBhvr>
                                      <p:to>
                                        <p:strVal val="visible"/>
                                      </p:to>
                                    </p:set>
                                    <p:animEffect transition="in" filter="fade">
                                      <p:cBhvr>
                                        <p:cTn id="7" dur="1000"/>
                                        <p:tgtEl>
                                          <p:spTgt spid="35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59"/>
                                        </p:tgtEl>
                                        <p:attrNameLst>
                                          <p:attrName>style.visibility</p:attrName>
                                        </p:attrNameLst>
                                      </p:cBhvr>
                                      <p:to>
                                        <p:strVal val="visible"/>
                                      </p:to>
                                    </p:set>
                                    <p:animEffect transition="in" filter="fade">
                                      <p:cBhvr>
                                        <p:cTn id="12" dur="1000"/>
                                        <p:tgtEl>
                                          <p:spTgt spid="35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56"/>
                                        </p:tgtEl>
                                        <p:attrNameLst>
                                          <p:attrName>style.visibility</p:attrName>
                                        </p:attrNameLst>
                                      </p:cBhvr>
                                      <p:to>
                                        <p:strVal val="visible"/>
                                      </p:to>
                                    </p:set>
                                    <p:animEffect transition="in" filter="fade">
                                      <p:cBhvr>
                                        <p:cTn id="17" dur="1000"/>
                                        <p:tgtEl>
                                          <p:spTgt spid="35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60"/>
                                        </p:tgtEl>
                                        <p:attrNameLst>
                                          <p:attrName>style.visibility</p:attrName>
                                        </p:attrNameLst>
                                      </p:cBhvr>
                                      <p:to>
                                        <p:strVal val="visible"/>
                                      </p:to>
                                    </p:set>
                                    <p:animEffect transition="in" filter="fade">
                                      <p:cBhvr>
                                        <p:cTn id="22" dur="500"/>
                                        <p:tgtEl>
                                          <p:spTgt spid="36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58"/>
                                        </p:tgtEl>
                                        <p:attrNameLst>
                                          <p:attrName>style.visibility</p:attrName>
                                        </p:attrNameLst>
                                      </p:cBhvr>
                                      <p:to>
                                        <p:strVal val="visible"/>
                                      </p:to>
                                    </p:set>
                                    <p:animEffect transition="in" filter="fade">
                                      <p:cBhvr>
                                        <p:cTn id="27" dur="1000"/>
                                        <p:tgtEl>
                                          <p:spTgt spid="35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57"/>
                                        </p:tgtEl>
                                        <p:attrNameLst>
                                          <p:attrName>style.visibility</p:attrName>
                                        </p:attrNameLst>
                                      </p:cBhvr>
                                      <p:to>
                                        <p:strVal val="visible"/>
                                      </p:to>
                                    </p:set>
                                    <p:animEffect transition="in" filter="fade">
                                      <p:cBhvr>
                                        <p:cTn id="32" dur="1000"/>
                                        <p:tgtEl>
                                          <p:spTgt spid="35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nodeType="clickEffect">
                                  <p:stCondLst>
                                    <p:cond delay="0"/>
                                  </p:stCondLst>
                                  <p:childTnLst>
                                    <p:animEffect transition="out" filter="fade">
                                      <p:cBhvr>
                                        <p:cTn id="36" dur="1000"/>
                                        <p:tgtEl>
                                          <p:spTgt spid="355"/>
                                        </p:tgtEl>
                                      </p:cBhvr>
                                    </p:animEffect>
                                    <p:set>
                                      <p:cBhvr>
                                        <p:cTn id="37" dur="1" fill="hold">
                                          <p:stCondLst>
                                            <p:cond delay="1000"/>
                                          </p:stCondLst>
                                        </p:cTn>
                                        <p:tgtEl>
                                          <p:spTgt spid="355"/>
                                        </p:tgtEl>
                                        <p:attrNameLst>
                                          <p:attrName>style.visibility</p:attrName>
                                        </p:attrNameLst>
                                      </p:cBhvr>
                                      <p:to>
                                        <p:strVal val="hidden"/>
                                      </p:to>
                                    </p:set>
                                  </p:childTnLst>
                                </p:cTn>
                              </p:par>
                              <p:par>
                                <p:cTn id="38" presetID="10" presetClass="exit" presetSubtype="0" fill="hold" nodeType="withEffect">
                                  <p:stCondLst>
                                    <p:cond delay="0"/>
                                  </p:stCondLst>
                                  <p:childTnLst>
                                    <p:animEffect transition="out" filter="fade">
                                      <p:cBhvr>
                                        <p:cTn id="39" dur="1000"/>
                                        <p:tgtEl>
                                          <p:spTgt spid="356"/>
                                        </p:tgtEl>
                                      </p:cBhvr>
                                    </p:animEffect>
                                    <p:set>
                                      <p:cBhvr>
                                        <p:cTn id="40" dur="1" fill="hold">
                                          <p:stCondLst>
                                            <p:cond delay="1000"/>
                                          </p:stCondLst>
                                        </p:cTn>
                                        <p:tgtEl>
                                          <p:spTgt spid="356"/>
                                        </p:tgtEl>
                                        <p:attrNameLst>
                                          <p:attrName>style.visibility</p:attrName>
                                        </p:attrNameLst>
                                      </p:cBhvr>
                                      <p:to>
                                        <p:strVal val="hidden"/>
                                      </p:to>
                                    </p:set>
                                  </p:childTnLst>
                                </p:cTn>
                              </p:par>
                              <p:par>
                                <p:cTn id="41" presetID="10" presetClass="exit" presetSubtype="0" fill="hold" nodeType="withEffect">
                                  <p:stCondLst>
                                    <p:cond delay="0"/>
                                  </p:stCondLst>
                                  <p:childTnLst>
                                    <p:animEffect transition="out" filter="fade">
                                      <p:cBhvr>
                                        <p:cTn id="42" dur="1000"/>
                                        <p:tgtEl>
                                          <p:spTgt spid="357"/>
                                        </p:tgtEl>
                                      </p:cBhvr>
                                    </p:animEffect>
                                    <p:set>
                                      <p:cBhvr>
                                        <p:cTn id="43" dur="1" fill="hold">
                                          <p:stCondLst>
                                            <p:cond delay="1000"/>
                                          </p:stCondLst>
                                        </p:cTn>
                                        <p:tgtEl>
                                          <p:spTgt spid="357"/>
                                        </p:tgtEl>
                                        <p:attrNameLst>
                                          <p:attrName>style.visibility</p:attrName>
                                        </p:attrNameLst>
                                      </p:cBhvr>
                                      <p:to>
                                        <p:strVal val="hidden"/>
                                      </p:to>
                                    </p:set>
                                  </p:childTnLst>
                                </p:cTn>
                              </p:par>
                              <p:par>
                                <p:cTn id="44" presetID="10" presetClass="exit" presetSubtype="0" fill="hold" nodeType="withEffect">
                                  <p:stCondLst>
                                    <p:cond delay="0"/>
                                  </p:stCondLst>
                                  <p:childTnLst>
                                    <p:animEffect transition="out" filter="fade">
                                      <p:cBhvr>
                                        <p:cTn id="45" dur="1000"/>
                                        <p:tgtEl>
                                          <p:spTgt spid="358"/>
                                        </p:tgtEl>
                                      </p:cBhvr>
                                    </p:animEffect>
                                    <p:set>
                                      <p:cBhvr>
                                        <p:cTn id="46" dur="1" fill="hold">
                                          <p:stCondLst>
                                            <p:cond delay="1000"/>
                                          </p:stCondLst>
                                        </p:cTn>
                                        <p:tgtEl>
                                          <p:spTgt spid="358"/>
                                        </p:tgtEl>
                                        <p:attrNameLst>
                                          <p:attrName>style.visibility</p:attrName>
                                        </p:attrNameLst>
                                      </p:cBhvr>
                                      <p:to>
                                        <p:strVal val="hidden"/>
                                      </p:to>
                                    </p:set>
                                  </p:childTnLst>
                                </p:cTn>
                              </p:par>
                            </p:childTnLst>
                          </p:cTn>
                        </p:par>
                        <p:par>
                          <p:cTn id="47" fill="hold">
                            <p:stCondLst>
                              <p:cond delay="1001"/>
                            </p:stCondLst>
                            <p:childTnLst>
                              <p:par>
                                <p:cTn id="48" presetID="10" presetClass="exit" presetSubtype="0" fill="hold" nodeType="afterEffect">
                                  <p:stCondLst>
                                    <p:cond delay="0"/>
                                  </p:stCondLst>
                                  <p:childTnLst>
                                    <p:animEffect transition="out" filter="fade">
                                      <p:cBhvr>
                                        <p:cTn id="49" dur="1000"/>
                                        <p:tgtEl>
                                          <p:spTgt spid="359"/>
                                        </p:tgtEl>
                                      </p:cBhvr>
                                    </p:animEffect>
                                    <p:set>
                                      <p:cBhvr>
                                        <p:cTn id="50" dur="1" fill="hold">
                                          <p:stCondLst>
                                            <p:cond delay="1000"/>
                                          </p:stCondLst>
                                        </p:cTn>
                                        <p:tgtEl>
                                          <p:spTgt spid="359"/>
                                        </p:tgtEl>
                                        <p:attrNameLst>
                                          <p:attrName>style.visibility</p:attrName>
                                        </p:attrNameLst>
                                      </p:cBhvr>
                                      <p:to>
                                        <p:strVal val="hidden"/>
                                      </p:to>
                                    </p:set>
                                  </p:childTnLst>
                                </p:cTn>
                              </p:par>
                            </p:childTnLst>
                          </p:cTn>
                        </p:par>
                        <p:par>
                          <p:cTn id="51" fill="hold">
                            <p:stCondLst>
                              <p:cond delay="2002"/>
                            </p:stCondLst>
                            <p:childTnLst>
                              <p:par>
                                <p:cTn id="52" presetID="10" presetClass="exit" presetSubtype="0" fill="hold" nodeType="afterEffect">
                                  <p:stCondLst>
                                    <p:cond delay="0"/>
                                  </p:stCondLst>
                                  <p:childTnLst>
                                    <p:animEffect transition="out" filter="fade">
                                      <p:cBhvr>
                                        <p:cTn id="53" dur="500"/>
                                        <p:tgtEl>
                                          <p:spTgt spid="360"/>
                                        </p:tgtEl>
                                      </p:cBhvr>
                                    </p:animEffect>
                                    <p:set>
                                      <p:cBhvr>
                                        <p:cTn id="54" dur="1" fill="hold">
                                          <p:stCondLst>
                                            <p:cond delay="499"/>
                                          </p:stCondLst>
                                        </p:cTn>
                                        <p:tgtEl>
                                          <p:spTgt spid="36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Shape 366"/>
        <p:cNvGrpSpPr/>
        <p:nvPr/>
      </p:nvGrpSpPr>
      <p:grpSpPr>
        <a:xfrm>
          <a:off x="0" y="0"/>
          <a:ext cx="0" cy="0"/>
          <a:chOff x="0" y="0"/>
          <a:chExt cx="0" cy="0"/>
        </a:xfrm>
      </p:grpSpPr>
      <p:sp>
        <p:nvSpPr>
          <p:cNvPr id="367" name="Google Shape;367;g2f22255e342_0_54"/>
          <p:cNvSpPr txBox="1">
            <a:spLocks noGrp="1"/>
          </p:cNvSpPr>
          <p:nvPr>
            <p:ph type="title"/>
          </p:nvPr>
        </p:nvSpPr>
        <p:spPr>
          <a:xfrm>
            <a:off x="449468" y="1440000"/>
            <a:ext cx="8541300" cy="9852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US"/>
              <a:t>3.2.2 Xử lý dữ liệu bị trùng</a:t>
            </a:r>
            <a:endParaRPr/>
          </a:p>
          <a:p>
            <a:pPr marL="0" lvl="0" indent="0" algn="l" rtl="0">
              <a:spcBef>
                <a:spcPts val="0"/>
              </a:spcBef>
              <a:spcAft>
                <a:spcPts val="0"/>
              </a:spcAft>
              <a:buNone/>
            </a:pPr>
            <a:endParaRPr/>
          </a:p>
        </p:txBody>
      </p:sp>
      <p:sp>
        <p:nvSpPr>
          <p:cNvPr id="368" name="Google Shape;368;g2f22255e342_0_54"/>
          <p:cNvSpPr txBox="1">
            <a:spLocks noGrp="1"/>
          </p:cNvSpPr>
          <p:nvPr>
            <p:ph type="body" idx="1"/>
          </p:nvPr>
        </p:nvSpPr>
        <p:spPr>
          <a:xfrm>
            <a:off x="449468" y="450000"/>
            <a:ext cx="324000" cy="2769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US"/>
              <a:t>3.2</a:t>
            </a:r>
            <a:endParaRPr/>
          </a:p>
        </p:txBody>
      </p:sp>
      <p:sp>
        <p:nvSpPr>
          <p:cNvPr id="369" name="Google Shape;369;g2f22255e342_0_54"/>
          <p:cNvSpPr txBox="1">
            <a:spLocks noGrp="1"/>
          </p:cNvSpPr>
          <p:nvPr>
            <p:ph type="body" idx="2"/>
          </p:nvPr>
        </p:nvSpPr>
        <p:spPr>
          <a:xfrm>
            <a:off x="790000" y="450001"/>
            <a:ext cx="6837900" cy="2769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US"/>
              <a:t>Data Transformation Scripts and Code</a:t>
            </a:r>
            <a:endParaRPr/>
          </a:p>
        </p:txBody>
      </p:sp>
      <p:sp>
        <p:nvSpPr>
          <p:cNvPr id="370" name="Google Shape;370;g2f22255e342_0_54"/>
          <p:cNvSpPr txBox="1">
            <a:spLocks noGrp="1"/>
          </p:cNvSpPr>
          <p:nvPr>
            <p:ph type="body" idx="3"/>
          </p:nvPr>
        </p:nvSpPr>
        <p:spPr>
          <a:xfrm>
            <a:off x="9112825" y="480779"/>
            <a:ext cx="340500" cy="246300"/>
          </a:xfrm>
          <a:prstGeom prst="rect">
            <a:avLst/>
          </a:prstGeom>
        </p:spPr>
        <p:txBody>
          <a:bodyPr spcFirstLastPara="1" wrap="square" lIns="0" tIns="0" rIns="0" bIns="0" anchor="t" anchorCtr="0">
            <a:spAutoFit/>
          </a:bodyPr>
          <a:lstStyle/>
          <a:p>
            <a:pPr marL="0" lvl="0" indent="0" algn="ctr" rtl="0">
              <a:spcBef>
                <a:spcPts val="0"/>
              </a:spcBef>
              <a:spcAft>
                <a:spcPts val="0"/>
              </a:spcAft>
              <a:buNone/>
            </a:pPr>
            <a:r>
              <a:rPr lang="en-US"/>
              <a:t>3</a:t>
            </a:r>
            <a:endParaRPr/>
          </a:p>
        </p:txBody>
      </p:sp>
      <p:sp>
        <p:nvSpPr>
          <p:cNvPr id="371" name="Google Shape;371;g2f22255e342_0_54"/>
          <p:cNvSpPr txBox="1">
            <a:spLocks noGrp="1"/>
          </p:cNvSpPr>
          <p:nvPr>
            <p:ph type="body" idx="4"/>
          </p:nvPr>
        </p:nvSpPr>
        <p:spPr>
          <a:xfrm>
            <a:off x="8740667" y="480779"/>
            <a:ext cx="468000" cy="2463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US"/>
              <a:t>Unit </a:t>
            </a:r>
            <a:endParaRPr/>
          </a:p>
        </p:txBody>
      </p:sp>
      <p:pic>
        <p:nvPicPr>
          <p:cNvPr id="372" name="Google Shape;372;g2f22255e342_0_54"/>
          <p:cNvPicPr preferRelativeResize="0"/>
          <p:nvPr/>
        </p:nvPicPr>
        <p:blipFill>
          <a:blip r:embed="rId3">
            <a:alphaModFix/>
          </a:blip>
          <a:stretch>
            <a:fillRect/>
          </a:stretch>
        </p:blipFill>
        <p:spPr>
          <a:xfrm>
            <a:off x="816825" y="2298700"/>
            <a:ext cx="3392125" cy="3429600"/>
          </a:xfrm>
          <a:prstGeom prst="rect">
            <a:avLst/>
          </a:prstGeom>
          <a:noFill/>
          <a:ln>
            <a:noFill/>
          </a:ln>
        </p:spPr>
      </p:pic>
      <p:pic>
        <p:nvPicPr>
          <p:cNvPr id="373" name="Google Shape;373;g2f22255e342_0_54"/>
          <p:cNvPicPr preferRelativeResize="0"/>
          <p:nvPr/>
        </p:nvPicPr>
        <p:blipFill>
          <a:blip r:embed="rId4">
            <a:alphaModFix/>
          </a:blip>
          <a:stretch>
            <a:fillRect/>
          </a:stretch>
        </p:blipFill>
        <p:spPr>
          <a:xfrm>
            <a:off x="4208950" y="2298700"/>
            <a:ext cx="4254500" cy="316467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72"/>
                                        </p:tgtEl>
                                        <p:attrNameLst>
                                          <p:attrName>style.visibility</p:attrName>
                                        </p:attrNameLst>
                                      </p:cBhvr>
                                      <p:to>
                                        <p:strVal val="visible"/>
                                      </p:to>
                                    </p:set>
                                    <p:animEffect transition="in" filter="fade">
                                      <p:cBhvr>
                                        <p:cTn id="7" dur="1000"/>
                                        <p:tgtEl>
                                          <p:spTgt spid="372"/>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373"/>
                                        </p:tgtEl>
                                        <p:attrNameLst>
                                          <p:attrName>style.visibility</p:attrName>
                                        </p:attrNameLst>
                                      </p:cBhvr>
                                      <p:to>
                                        <p:strVal val="visible"/>
                                      </p:to>
                                    </p:set>
                                    <p:animEffect transition="in" filter="fade">
                                      <p:cBhvr>
                                        <p:cTn id="11" dur="1000"/>
                                        <p:tgtEl>
                                          <p:spTgt spid="3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Shape 378"/>
        <p:cNvGrpSpPr/>
        <p:nvPr/>
      </p:nvGrpSpPr>
      <p:grpSpPr>
        <a:xfrm>
          <a:off x="0" y="0"/>
          <a:ext cx="0" cy="0"/>
          <a:chOff x="0" y="0"/>
          <a:chExt cx="0" cy="0"/>
        </a:xfrm>
      </p:grpSpPr>
      <p:sp>
        <p:nvSpPr>
          <p:cNvPr id="379" name="Google Shape;379;g2f22255e342_0_74"/>
          <p:cNvSpPr txBox="1">
            <a:spLocks noGrp="1"/>
          </p:cNvSpPr>
          <p:nvPr>
            <p:ph type="title"/>
          </p:nvPr>
        </p:nvSpPr>
        <p:spPr>
          <a:xfrm>
            <a:off x="449468" y="1266588"/>
            <a:ext cx="8541300" cy="4926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US"/>
              <a:t>3.2.3 Tổng hợp dữ liệu</a:t>
            </a:r>
            <a:endParaRPr/>
          </a:p>
        </p:txBody>
      </p:sp>
      <p:sp>
        <p:nvSpPr>
          <p:cNvPr id="380" name="Google Shape;380;g2f22255e342_0_74"/>
          <p:cNvSpPr txBox="1">
            <a:spLocks noGrp="1"/>
          </p:cNvSpPr>
          <p:nvPr>
            <p:ph type="body" idx="1"/>
          </p:nvPr>
        </p:nvSpPr>
        <p:spPr>
          <a:xfrm>
            <a:off x="449468" y="450000"/>
            <a:ext cx="324000" cy="2769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US"/>
              <a:t>3.2</a:t>
            </a:r>
            <a:endParaRPr/>
          </a:p>
        </p:txBody>
      </p:sp>
      <p:sp>
        <p:nvSpPr>
          <p:cNvPr id="381" name="Google Shape;381;g2f22255e342_0_74"/>
          <p:cNvSpPr txBox="1">
            <a:spLocks noGrp="1"/>
          </p:cNvSpPr>
          <p:nvPr>
            <p:ph type="body" idx="2"/>
          </p:nvPr>
        </p:nvSpPr>
        <p:spPr>
          <a:xfrm>
            <a:off x="790000" y="450001"/>
            <a:ext cx="6837900" cy="2769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US"/>
              <a:t>Data Transformation Scripts and Code</a:t>
            </a:r>
            <a:endParaRPr/>
          </a:p>
        </p:txBody>
      </p:sp>
      <p:sp>
        <p:nvSpPr>
          <p:cNvPr id="382" name="Google Shape;382;g2f22255e342_0_74"/>
          <p:cNvSpPr txBox="1">
            <a:spLocks noGrp="1"/>
          </p:cNvSpPr>
          <p:nvPr>
            <p:ph type="body" idx="3"/>
          </p:nvPr>
        </p:nvSpPr>
        <p:spPr>
          <a:xfrm>
            <a:off x="9112825" y="480779"/>
            <a:ext cx="340500" cy="246300"/>
          </a:xfrm>
          <a:prstGeom prst="rect">
            <a:avLst/>
          </a:prstGeom>
        </p:spPr>
        <p:txBody>
          <a:bodyPr spcFirstLastPara="1" wrap="square" lIns="0" tIns="0" rIns="0" bIns="0" anchor="t" anchorCtr="0">
            <a:spAutoFit/>
          </a:bodyPr>
          <a:lstStyle/>
          <a:p>
            <a:pPr marL="0" lvl="0" indent="0" algn="ctr" rtl="0">
              <a:spcBef>
                <a:spcPts val="0"/>
              </a:spcBef>
              <a:spcAft>
                <a:spcPts val="0"/>
              </a:spcAft>
              <a:buNone/>
            </a:pPr>
            <a:r>
              <a:rPr lang="en-US"/>
              <a:t>3</a:t>
            </a:r>
            <a:endParaRPr/>
          </a:p>
        </p:txBody>
      </p:sp>
      <p:sp>
        <p:nvSpPr>
          <p:cNvPr id="383" name="Google Shape;383;g2f22255e342_0_74"/>
          <p:cNvSpPr txBox="1">
            <a:spLocks noGrp="1"/>
          </p:cNvSpPr>
          <p:nvPr>
            <p:ph type="body" idx="4"/>
          </p:nvPr>
        </p:nvSpPr>
        <p:spPr>
          <a:xfrm>
            <a:off x="8740667" y="480779"/>
            <a:ext cx="468000" cy="2463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US"/>
              <a:t>Unit </a:t>
            </a:r>
            <a:endParaRPr/>
          </a:p>
        </p:txBody>
      </p:sp>
      <p:sp>
        <p:nvSpPr>
          <p:cNvPr id="384" name="Google Shape;384;g2f22255e342_0_74"/>
          <p:cNvSpPr txBox="1"/>
          <p:nvPr/>
        </p:nvSpPr>
        <p:spPr>
          <a:xfrm>
            <a:off x="1474407" y="2039378"/>
            <a:ext cx="3000000" cy="446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700" dirty="0"/>
              <a:t>Join </a:t>
            </a:r>
            <a:r>
              <a:rPr lang="en-US" sz="1700" dirty="0" err="1"/>
              <a:t>hai</a:t>
            </a:r>
            <a:r>
              <a:rPr lang="en-US" sz="1700" dirty="0"/>
              <a:t> </a:t>
            </a:r>
            <a:r>
              <a:rPr lang="en-US" sz="1700" dirty="0" err="1"/>
              <a:t>bảng</a:t>
            </a:r>
            <a:r>
              <a:rPr lang="en-US" sz="1700" dirty="0"/>
              <a:t> order </a:t>
            </a:r>
            <a:r>
              <a:rPr lang="en-US" sz="1700" dirty="0" err="1"/>
              <a:t>và</a:t>
            </a:r>
            <a:r>
              <a:rPr lang="en-US" sz="1700" dirty="0"/>
              <a:t> user</a:t>
            </a:r>
            <a:endParaRPr sz="1700" dirty="0"/>
          </a:p>
        </p:txBody>
      </p:sp>
      <p:sp>
        <p:nvSpPr>
          <p:cNvPr id="386" name="Google Shape;386;g2f22255e342_0_74"/>
          <p:cNvSpPr txBox="1"/>
          <p:nvPr/>
        </p:nvSpPr>
        <p:spPr>
          <a:xfrm>
            <a:off x="4951412" y="1908578"/>
            <a:ext cx="4371300" cy="708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700" dirty="0"/>
              <a:t>Join </a:t>
            </a:r>
            <a:r>
              <a:rPr lang="en-US" sz="1700" dirty="0" err="1"/>
              <a:t>các</a:t>
            </a:r>
            <a:r>
              <a:rPr lang="en-US" sz="1700" dirty="0"/>
              <a:t> </a:t>
            </a:r>
            <a:r>
              <a:rPr lang="en-US" sz="1700" dirty="0" err="1"/>
              <a:t>thuộc</a:t>
            </a:r>
            <a:r>
              <a:rPr lang="en-US" sz="1700" dirty="0"/>
              <a:t> </a:t>
            </a:r>
            <a:r>
              <a:rPr lang="en-US" sz="1700" dirty="0" err="1"/>
              <a:t>tính</a:t>
            </a:r>
            <a:r>
              <a:rPr lang="en-US" sz="1700" dirty="0"/>
              <a:t> chi </a:t>
            </a:r>
            <a:r>
              <a:rPr lang="en-US" sz="1700" dirty="0" err="1"/>
              <a:t>tiết</a:t>
            </a:r>
            <a:r>
              <a:rPr lang="en-US" sz="1700" dirty="0"/>
              <a:t> </a:t>
            </a:r>
            <a:r>
              <a:rPr lang="en-US" sz="1700" dirty="0" err="1"/>
              <a:t>sản</a:t>
            </a:r>
            <a:r>
              <a:rPr lang="en-US" sz="1700" dirty="0"/>
              <a:t> </a:t>
            </a:r>
            <a:r>
              <a:rPr lang="en-US" sz="1700" dirty="0" err="1"/>
              <a:t>phẩm</a:t>
            </a:r>
            <a:r>
              <a:rPr lang="en-US" sz="1700" dirty="0"/>
              <a:t> </a:t>
            </a:r>
            <a:r>
              <a:rPr lang="en-US" sz="1700" dirty="0" err="1"/>
              <a:t>từ</a:t>
            </a:r>
            <a:r>
              <a:rPr lang="en-US" sz="1700" dirty="0"/>
              <a:t> </a:t>
            </a:r>
            <a:r>
              <a:rPr lang="en-US" sz="1700" dirty="0" err="1"/>
              <a:t>bảng</a:t>
            </a:r>
            <a:r>
              <a:rPr lang="en-US" sz="1700" dirty="0"/>
              <a:t> </a:t>
            </a:r>
            <a:r>
              <a:rPr lang="en-US" sz="1700" dirty="0" err="1"/>
              <a:t>order_items</a:t>
            </a:r>
            <a:endParaRPr sz="1700" dirty="0"/>
          </a:p>
        </p:txBody>
      </p:sp>
      <p:sp>
        <p:nvSpPr>
          <p:cNvPr id="388" name="Google Shape;388;g2f22255e342_0_74"/>
          <p:cNvSpPr txBox="1"/>
          <p:nvPr/>
        </p:nvSpPr>
        <p:spPr>
          <a:xfrm>
            <a:off x="4911775" y="2940687"/>
            <a:ext cx="4371300" cy="707856"/>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700" dirty="0"/>
              <a:t>Join </a:t>
            </a:r>
            <a:r>
              <a:rPr lang="en-US" sz="1700" dirty="0" err="1"/>
              <a:t>bảng</a:t>
            </a:r>
            <a:r>
              <a:rPr lang="en-US" sz="1700" dirty="0"/>
              <a:t> </a:t>
            </a:r>
            <a:r>
              <a:rPr lang="en-US" sz="1700" dirty="0" err="1"/>
              <a:t>sản</a:t>
            </a:r>
            <a:r>
              <a:rPr lang="en-US" sz="1700" dirty="0"/>
              <a:t> </a:t>
            </a:r>
            <a:r>
              <a:rPr lang="en-US" sz="1700" dirty="0" err="1"/>
              <a:t>phẩm</a:t>
            </a:r>
            <a:r>
              <a:rPr lang="en-US" sz="1700" dirty="0"/>
              <a:t> </a:t>
            </a:r>
            <a:r>
              <a:rPr lang="en-US" sz="1700" dirty="0" err="1"/>
              <a:t>để</a:t>
            </a:r>
            <a:r>
              <a:rPr lang="en-US" sz="1700" dirty="0"/>
              <a:t> </a:t>
            </a:r>
            <a:r>
              <a:rPr lang="en-US" sz="1700" dirty="0" err="1"/>
              <a:t>lấy</a:t>
            </a:r>
            <a:r>
              <a:rPr lang="en-US" sz="1700" dirty="0"/>
              <a:t> </a:t>
            </a:r>
            <a:r>
              <a:rPr lang="en-US" sz="1700" dirty="0" err="1"/>
              <a:t>thông</a:t>
            </a:r>
            <a:r>
              <a:rPr lang="en-US" sz="1700" dirty="0"/>
              <a:t> tin </a:t>
            </a:r>
            <a:r>
              <a:rPr lang="en-US" sz="1700" dirty="0" err="1"/>
              <a:t>sản</a:t>
            </a:r>
            <a:r>
              <a:rPr lang="en-US" sz="1700" dirty="0"/>
              <a:t> </a:t>
            </a:r>
            <a:r>
              <a:rPr lang="en-US" sz="1700" dirty="0" err="1"/>
              <a:t>phẩm</a:t>
            </a:r>
            <a:endParaRPr sz="17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1000"/>
                                        <p:tgtEl>
                                          <p:spTgt spid="384"/>
                                        </p:tgtEl>
                                      </p:cBhvr>
                                    </p:animEffect>
                                    <p:set>
                                      <p:cBhvr>
                                        <p:cTn id="7" dur="1" fill="hold">
                                          <p:stCondLst>
                                            <p:cond delay="1000"/>
                                          </p:stCondLst>
                                        </p:cTn>
                                        <p:tgtEl>
                                          <p:spTgt spid="384"/>
                                        </p:tgtEl>
                                        <p:attrNameLst>
                                          <p:attrName>style.visibility</p:attrName>
                                        </p:attrNameLst>
                                      </p:cBhvr>
                                      <p:to>
                                        <p:strVal val="hidden"/>
                                      </p:to>
                                    </p:set>
                                  </p:childTnLst>
                                </p:cTn>
                              </p:par>
                            </p:childTnLst>
                          </p:cTn>
                        </p:par>
                        <p:par>
                          <p:cTn id="8" fill="hold">
                            <p:stCondLst>
                              <p:cond delay="1001"/>
                            </p:stCondLst>
                            <p:childTnLst>
                              <p:par>
                                <p:cTn id="9" presetID="10" presetClass="entr" presetSubtype="0" fill="hold" nodeType="afterEffect">
                                  <p:stCondLst>
                                    <p:cond delay="0"/>
                                  </p:stCondLst>
                                  <p:childTnLst>
                                    <p:set>
                                      <p:cBhvr>
                                        <p:cTn id="10" dur="1" fill="hold">
                                          <p:stCondLst>
                                            <p:cond delay="0"/>
                                          </p:stCondLst>
                                        </p:cTn>
                                        <p:tgtEl>
                                          <p:spTgt spid="386"/>
                                        </p:tgtEl>
                                        <p:attrNameLst>
                                          <p:attrName>style.visibility</p:attrName>
                                        </p:attrNameLst>
                                      </p:cBhvr>
                                      <p:to>
                                        <p:strVal val="visible"/>
                                      </p:to>
                                    </p:set>
                                    <p:animEffect transition="in" filter="fade">
                                      <p:cBhvr>
                                        <p:cTn id="11" dur="1000"/>
                                        <p:tgtEl>
                                          <p:spTgt spid="386"/>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xit" presetSubtype="0" fill="hold" nodeType="clickEffect">
                                  <p:stCondLst>
                                    <p:cond delay="0"/>
                                  </p:stCondLst>
                                  <p:childTnLst>
                                    <p:animEffect transition="out" filter="fade">
                                      <p:cBhvr>
                                        <p:cTn id="15" dur="1000"/>
                                        <p:tgtEl>
                                          <p:spTgt spid="386"/>
                                        </p:tgtEl>
                                      </p:cBhvr>
                                    </p:animEffect>
                                    <p:set>
                                      <p:cBhvr>
                                        <p:cTn id="16" dur="1" fill="hold">
                                          <p:stCondLst>
                                            <p:cond delay="1000"/>
                                          </p:stCondLst>
                                        </p:cTn>
                                        <p:tgtEl>
                                          <p:spTgt spid="386"/>
                                        </p:tgtEl>
                                        <p:attrNameLst>
                                          <p:attrName>style.visibility</p:attrName>
                                        </p:attrNameLst>
                                      </p:cBhvr>
                                      <p:to>
                                        <p:strVal val="hidden"/>
                                      </p:to>
                                    </p:set>
                                  </p:childTnLst>
                                </p:cTn>
                              </p:par>
                            </p:childTnLst>
                          </p:cTn>
                        </p:par>
                        <p:par>
                          <p:cTn id="17" fill="hold">
                            <p:stCondLst>
                              <p:cond delay="1001"/>
                            </p:stCondLst>
                            <p:childTnLst>
                              <p:par>
                                <p:cTn id="18" presetID="10" presetClass="entr" presetSubtype="0" fill="hold" nodeType="afterEffect">
                                  <p:stCondLst>
                                    <p:cond delay="0"/>
                                  </p:stCondLst>
                                  <p:childTnLst>
                                    <p:set>
                                      <p:cBhvr>
                                        <p:cTn id="19" dur="1" fill="hold">
                                          <p:stCondLst>
                                            <p:cond delay="0"/>
                                          </p:stCondLst>
                                        </p:cTn>
                                        <p:tgtEl>
                                          <p:spTgt spid="388"/>
                                        </p:tgtEl>
                                        <p:attrNameLst>
                                          <p:attrName>style.visibility</p:attrName>
                                        </p:attrNameLst>
                                      </p:cBhvr>
                                      <p:to>
                                        <p:strVal val="visible"/>
                                      </p:to>
                                    </p:set>
                                    <p:animEffect transition="in" filter="fade">
                                      <p:cBhvr>
                                        <p:cTn id="20" dur="1000"/>
                                        <p:tgtEl>
                                          <p:spTgt spid="3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g27ff782cb65_1_1007"/>
          <p:cNvSpPr txBox="1">
            <a:spLocks noGrp="1"/>
          </p:cNvSpPr>
          <p:nvPr>
            <p:ph type="body" idx="2"/>
          </p:nvPr>
        </p:nvSpPr>
        <p:spPr>
          <a:xfrm>
            <a:off x="232084" y="145900"/>
            <a:ext cx="8148900" cy="585000"/>
          </a:xfrm>
          <a:prstGeom prst="rect">
            <a:avLst/>
          </a:prstGeom>
        </p:spPr>
        <p:txBody>
          <a:bodyPr spcFirstLastPara="1" wrap="square" lIns="0" tIns="0" rIns="0" bIns="0" anchor="t" anchorCtr="0">
            <a:spAutoFit/>
          </a:bodyPr>
          <a:lstStyle/>
          <a:p>
            <a:pPr marL="304800" lvl="0" indent="0" algn="l" rtl="0">
              <a:lnSpc>
                <a:spcPct val="115000"/>
              </a:lnSpc>
              <a:spcBef>
                <a:spcPts val="1400"/>
              </a:spcBef>
              <a:spcAft>
                <a:spcPts val="0"/>
              </a:spcAft>
              <a:buNone/>
            </a:pPr>
            <a:r>
              <a:rPr lang="en-US" sz="3800" b="1"/>
              <a:t>Members and Role Assignments</a:t>
            </a:r>
            <a:endParaRPr sz="3800" b="1"/>
          </a:p>
        </p:txBody>
      </p:sp>
      <p:pic>
        <p:nvPicPr>
          <p:cNvPr id="159" name="Google Shape;159;g27ff782cb65_1_1007"/>
          <p:cNvPicPr preferRelativeResize="0"/>
          <p:nvPr/>
        </p:nvPicPr>
        <p:blipFill>
          <a:blip r:embed="rId3">
            <a:alphaModFix/>
          </a:blip>
          <a:stretch>
            <a:fillRect/>
          </a:stretch>
        </p:blipFill>
        <p:spPr>
          <a:xfrm>
            <a:off x="289858" y="2295524"/>
            <a:ext cx="9323108" cy="2625267"/>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sp>
        <p:nvSpPr>
          <p:cNvPr id="395" name="Google Shape;395;g2f22255e342_0_97"/>
          <p:cNvSpPr txBox="1">
            <a:spLocks noGrp="1"/>
          </p:cNvSpPr>
          <p:nvPr>
            <p:ph type="title"/>
          </p:nvPr>
        </p:nvSpPr>
        <p:spPr>
          <a:xfrm>
            <a:off x="449468" y="1266588"/>
            <a:ext cx="8541300" cy="4926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US"/>
              <a:t>3.2.3 Tổng hợp dữ liệu</a:t>
            </a:r>
            <a:endParaRPr/>
          </a:p>
        </p:txBody>
      </p:sp>
      <p:sp>
        <p:nvSpPr>
          <p:cNvPr id="396" name="Google Shape;396;g2f22255e342_0_97"/>
          <p:cNvSpPr txBox="1">
            <a:spLocks noGrp="1"/>
          </p:cNvSpPr>
          <p:nvPr>
            <p:ph type="body" idx="1"/>
          </p:nvPr>
        </p:nvSpPr>
        <p:spPr>
          <a:xfrm>
            <a:off x="449468" y="450000"/>
            <a:ext cx="324000" cy="2769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US"/>
              <a:t>3.2</a:t>
            </a:r>
            <a:endParaRPr/>
          </a:p>
        </p:txBody>
      </p:sp>
      <p:sp>
        <p:nvSpPr>
          <p:cNvPr id="397" name="Google Shape;397;g2f22255e342_0_97"/>
          <p:cNvSpPr txBox="1">
            <a:spLocks noGrp="1"/>
          </p:cNvSpPr>
          <p:nvPr>
            <p:ph type="body" idx="2"/>
          </p:nvPr>
        </p:nvSpPr>
        <p:spPr>
          <a:xfrm>
            <a:off x="790000" y="450001"/>
            <a:ext cx="6837900" cy="2769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US"/>
              <a:t>Data Transformation Scripts and Code</a:t>
            </a:r>
            <a:endParaRPr/>
          </a:p>
        </p:txBody>
      </p:sp>
      <p:sp>
        <p:nvSpPr>
          <p:cNvPr id="398" name="Google Shape;398;g2f22255e342_0_97"/>
          <p:cNvSpPr txBox="1">
            <a:spLocks noGrp="1"/>
          </p:cNvSpPr>
          <p:nvPr>
            <p:ph type="body" idx="3"/>
          </p:nvPr>
        </p:nvSpPr>
        <p:spPr>
          <a:xfrm>
            <a:off x="9112825" y="480779"/>
            <a:ext cx="340500" cy="246300"/>
          </a:xfrm>
          <a:prstGeom prst="rect">
            <a:avLst/>
          </a:prstGeom>
        </p:spPr>
        <p:txBody>
          <a:bodyPr spcFirstLastPara="1" wrap="square" lIns="0" tIns="0" rIns="0" bIns="0" anchor="t" anchorCtr="0">
            <a:spAutoFit/>
          </a:bodyPr>
          <a:lstStyle/>
          <a:p>
            <a:pPr marL="0" lvl="0" indent="0" algn="ctr" rtl="0">
              <a:spcBef>
                <a:spcPts val="0"/>
              </a:spcBef>
              <a:spcAft>
                <a:spcPts val="0"/>
              </a:spcAft>
              <a:buNone/>
            </a:pPr>
            <a:r>
              <a:rPr lang="en-US"/>
              <a:t>3</a:t>
            </a:r>
            <a:endParaRPr/>
          </a:p>
        </p:txBody>
      </p:sp>
      <p:sp>
        <p:nvSpPr>
          <p:cNvPr id="399" name="Google Shape;399;g2f22255e342_0_97"/>
          <p:cNvSpPr txBox="1">
            <a:spLocks noGrp="1"/>
          </p:cNvSpPr>
          <p:nvPr>
            <p:ph type="body" idx="4"/>
          </p:nvPr>
        </p:nvSpPr>
        <p:spPr>
          <a:xfrm>
            <a:off x="8740667" y="480779"/>
            <a:ext cx="468000" cy="2463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US"/>
              <a:t>Unit </a:t>
            </a:r>
            <a:endParaRPr/>
          </a:p>
        </p:txBody>
      </p:sp>
      <p:sp>
        <p:nvSpPr>
          <p:cNvPr id="400" name="Google Shape;400;g2f22255e342_0_97"/>
          <p:cNvSpPr txBox="1"/>
          <p:nvPr/>
        </p:nvSpPr>
        <p:spPr>
          <a:xfrm>
            <a:off x="449468" y="1916412"/>
            <a:ext cx="4374282" cy="446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700" dirty="0" err="1"/>
              <a:t>Kết</a:t>
            </a:r>
            <a:r>
              <a:rPr lang="en-US" sz="1700" dirty="0"/>
              <a:t> </a:t>
            </a:r>
            <a:r>
              <a:rPr lang="en-US" sz="1700" dirty="0" err="1"/>
              <a:t>quả</a:t>
            </a:r>
            <a:r>
              <a:rPr lang="en-US" sz="1700" dirty="0"/>
              <a:t> </a:t>
            </a:r>
            <a:r>
              <a:rPr lang="en-US" sz="1700" dirty="0" err="1"/>
              <a:t>sau</a:t>
            </a:r>
            <a:r>
              <a:rPr lang="en-US" sz="1700" dirty="0"/>
              <a:t> </a:t>
            </a:r>
            <a:r>
              <a:rPr lang="en-US" sz="1700" dirty="0" err="1"/>
              <a:t>khi</a:t>
            </a:r>
            <a:r>
              <a:rPr lang="en-US" sz="1700" dirty="0"/>
              <a:t> join </a:t>
            </a:r>
            <a:r>
              <a:rPr lang="en-US" sz="1700" dirty="0" err="1"/>
              <a:t>các</a:t>
            </a:r>
            <a:r>
              <a:rPr lang="en-US" sz="1700" dirty="0"/>
              <a:t> </a:t>
            </a:r>
            <a:r>
              <a:rPr lang="en-US" sz="1700" dirty="0" err="1"/>
              <a:t>bảng</a:t>
            </a:r>
            <a:r>
              <a:rPr lang="en-US" sz="1700" dirty="0"/>
              <a:t>:</a:t>
            </a:r>
            <a:endParaRPr sz="1700" dirty="0"/>
          </a:p>
        </p:txBody>
      </p:sp>
      <p:pic>
        <p:nvPicPr>
          <p:cNvPr id="401" name="Google Shape;401;g2f22255e342_0_97"/>
          <p:cNvPicPr preferRelativeResize="0"/>
          <p:nvPr/>
        </p:nvPicPr>
        <p:blipFill>
          <a:blip r:embed="rId3">
            <a:alphaModFix/>
          </a:blip>
          <a:stretch>
            <a:fillRect/>
          </a:stretch>
        </p:blipFill>
        <p:spPr>
          <a:xfrm>
            <a:off x="3743463" y="1916412"/>
            <a:ext cx="2671225" cy="406367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01"/>
                                        </p:tgtEl>
                                        <p:attrNameLst>
                                          <p:attrName>style.visibility</p:attrName>
                                        </p:attrNameLst>
                                      </p:cBhvr>
                                      <p:to>
                                        <p:strVal val="visible"/>
                                      </p:to>
                                    </p:set>
                                    <p:animEffect transition="in" filter="fade">
                                      <p:cBhvr>
                                        <p:cTn id="7" dur="1000"/>
                                        <p:tgtEl>
                                          <p:spTgt spid="4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sp>
        <p:nvSpPr>
          <p:cNvPr id="409" name="Google Shape;409;g2f22255e342_0_118"/>
          <p:cNvSpPr txBox="1">
            <a:spLocks noGrp="1"/>
          </p:cNvSpPr>
          <p:nvPr>
            <p:ph type="title"/>
          </p:nvPr>
        </p:nvSpPr>
        <p:spPr>
          <a:xfrm>
            <a:off x="449468" y="1266588"/>
            <a:ext cx="8541300" cy="4926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US"/>
              <a:t>3.2.4 Xử lý dữ liệu dư thừa</a:t>
            </a:r>
            <a:endParaRPr/>
          </a:p>
        </p:txBody>
      </p:sp>
      <p:sp>
        <p:nvSpPr>
          <p:cNvPr id="410" name="Google Shape;410;g2f22255e342_0_118"/>
          <p:cNvSpPr txBox="1">
            <a:spLocks noGrp="1"/>
          </p:cNvSpPr>
          <p:nvPr>
            <p:ph type="body" idx="1"/>
          </p:nvPr>
        </p:nvSpPr>
        <p:spPr>
          <a:xfrm>
            <a:off x="449468" y="450000"/>
            <a:ext cx="324000" cy="2769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US"/>
              <a:t>3.2</a:t>
            </a:r>
            <a:endParaRPr/>
          </a:p>
        </p:txBody>
      </p:sp>
      <p:sp>
        <p:nvSpPr>
          <p:cNvPr id="411" name="Google Shape;411;g2f22255e342_0_118"/>
          <p:cNvSpPr txBox="1">
            <a:spLocks noGrp="1"/>
          </p:cNvSpPr>
          <p:nvPr>
            <p:ph type="body" idx="2"/>
          </p:nvPr>
        </p:nvSpPr>
        <p:spPr>
          <a:xfrm>
            <a:off x="790000" y="450001"/>
            <a:ext cx="6837900" cy="2769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US"/>
              <a:t>Data Transformation Scripts and Code</a:t>
            </a:r>
            <a:endParaRPr/>
          </a:p>
        </p:txBody>
      </p:sp>
      <p:sp>
        <p:nvSpPr>
          <p:cNvPr id="412" name="Google Shape;412;g2f22255e342_0_118"/>
          <p:cNvSpPr txBox="1">
            <a:spLocks noGrp="1"/>
          </p:cNvSpPr>
          <p:nvPr>
            <p:ph type="body" idx="3"/>
          </p:nvPr>
        </p:nvSpPr>
        <p:spPr>
          <a:xfrm>
            <a:off x="9112825" y="480779"/>
            <a:ext cx="340500" cy="246300"/>
          </a:xfrm>
          <a:prstGeom prst="rect">
            <a:avLst/>
          </a:prstGeom>
        </p:spPr>
        <p:txBody>
          <a:bodyPr spcFirstLastPara="1" wrap="square" lIns="0" tIns="0" rIns="0" bIns="0" anchor="t" anchorCtr="0">
            <a:spAutoFit/>
          </a:bodyPr>
          <a:lstStyle/>
          <a:p>
            <a:pPr marL="0" lvl="0" indent="0" algn="ctr" rtl="0">
              <a:spcBef>
                <a:spcPts val="0"/>
              </a:spcBef>
              <a:spcAft>
                <a:spcPts val="0"/>
              </a:spcAft>
              <a:buNone/>
            </a:pPr>
            <a:r>
              <a:rPr lang="en-US"/>
              <a:t>3</a:t>
            </a:r>
            <a:endParaRPr/>
          </a:p>
        </p:txBody>
      </p:sp>
      <p:sp>
        <p:nvSpPr>
          <p:cNvPr id="413" name="Google Shape;413;g2f22255e342_0_118"/>
          <p:cNvSpPr txBox="1">
            <a:spLocks noGrp="1"/>
          </p:cNvSpPr>
          <p:nvPr>
            <p:ph type="body" idx="4"/>
          </p:nvPr>
        </p:nvSpPr>
        <p:spPr>
          <a:xfrm>
            <a:off x="8740667" y="480779"/>
            <a:ext cx="468000" cy="2463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US"/>
              <a:t>Unit </a:t>
            </a:r>
            <a:endParaRPr/>
          </a:p>
        </p:txBody>
      </p:sp>
      <p:pic>
        <p:nvPicPr>
          <p:cNvPr id="415" name="Google Shape;415;g2f22255e342_0_118"/>
          <p:cNvPicPr preferRelativeResize="0"/>
          <p:nvPr/>
        </p:nvPicPr>
        <p:blipFill>
          <a:blip r:embed="rId3">
            <a:alphaModFix/>
          </a:blip>
          <a:stretch>
            <a:fillRect/>
          </a:stretch>
        </p:blipFill>
        <p:spPr>
          <a:xfrm>
            <a:off x="449468" y="1759188"/>
            <a:ext cx="4762500" cy="4284125"/>
          </a:xfrm>
          <a:prstGeom prst="rect">
            <a:avLst/>
          </a:prstGeom>
          <a:noFill/>
          <a:ln>
            <a:noFill/>
          </a:ln>
        </p:spPr>
      </p:pic>
      <p:sp>
        <p:nvSpPr>
          <p:cNvPr id="2" name="TextBox 1">
            <a:extLst>
              <a:ext uri="{FF2B5EF4-FFF2-40B4-BE49-F238E27FC236}">
                <a16:creationId xmlns:a16="http://schemas.microsoft.com/office/drawing/2014/main" id="{B206543F-5910-35CA-C99B-3301A5764890}"/>
              </a:ext>
            </a:extLst>
          </p:cNvPr>
          <p:cNvSpPr txBox="1"/>
          <p:nvPr/>
        </p:nvSpPr>
        <p:spPr>
          <a:xfrm>
            <a:off x="5571590" y="2086739"/>
            <a:ext cx="3779800" cy="1169551"/>
          </a:xfrm>
          <a:prstGeom prst="rect">
            <a:avLst/>
          </a:prstGeom>
          <a:noFill/>
        </p:spPr>
        <p:txBody>
          <a:bodyPr wrap="square" rtlCol="0">
            <a:spAutoFit/>
          </a:bodyPr>
          <a:lstStyle/>
          <a:p>
            <a:r>
              <a:rPr lang="en-US" dirty="0" err="1"/>
              <a:t>Sử</a:t>
            </a:r>
            <a:r>
              <a:rPr lang="en-US" dirty="0"/>
              <a:t> </a:t>
            </a:r>
            <a:r>
              <a:rPr lang="en-US" dirty="0" err="1"/>
              <a:t>dụng</a:t>
            </a:r>
            <a:r>
              <a:rPr lang="en-US" dirty="0"/>
              <a:t> </a:t>
            </a:r>
            <a:r>
              <a:rPr lang="en-US" dirty="0" err="1"/>
              <a:t>heatmap,ta</a:t>
            </a:r>
            <a:r>
              <a:rPr lang="en-US" dirty="0"/>
              <a:t> </a:t>
            </a:r>
            <a:r>
              <a:rPr lang="en-US" dirty="0" err="1"/>
              <a:t>có</a:t>
            </a:r>
            <a:r>
              <a:rPr lang="en-US" dirty="0"/>
              <a:t> </a:t>
            </a:r>
            <a:r>
              <a:rPr lang="en-US" dirty="0" err="1"/>
              <a:t>thể</a:t>
            </a:r>
            <a:r>
              <a:rPr lang="en-US" dirty="0"/>
              <a:t> </a:t>
            </a:r>
            <a:r>
              <a:rPr lang="en-US" dirty="0" err="1"/>
              <a:t>thấy</a:t>
            </a:r>
            <a:r>
              <a:rPr lang="en-US" dirty="0"/>
              <a:t> </a:t>
            </a:r>
            <a:r>
              <a:rPr lang="en-US" dirty="0" err="1"/>
              <a:t>sale_price</a:t>
            </a:r>
            <a:r>
              <a:rPr lang="en-US" dirty="0"/>
              <a:t> </a:t>
            </a:r>
            <a:r>
              <a:rPr lang="en-US" dirty="0" err="1"/>
              <a:t>và</a:t>
            </a:r>
            <a:r>
              <a:rPr lang="en-US" dirty="0"/>
              <a:t> </a:t>
            </a:r>
            <a:r>
              <a:rPr lang="en-US" dirty="0" err="1"/>
              <a:t>retail_price</a:t>
            </a:r>
            <a:r>
              <a:rPr lang="en-US" dirty="0"/>
              <a:t> </a:t>
            </a:r>
            <a:r>
              <a:rPr lang="en-US" dirty="0" err="1"/>
              <a:t>có</a:t>
            </a:r>
            <a:r>
              <a:rPr lang="en-US" dirty="0"/>
              <a:t> </a:t>
            </a:r>
            <a:r>
              <a:rPr lang="en-US" dirty="0" err="1"/>
              <a:t>độ</a:t>
            </a:r>
            <a:r>
              <a:rPr lang="en-US" dirty="0"/>
              <a:t> </a:t>
            </a:r>
            <a:r>
              <a:rPr lang="en-US" dirty="0" err="1"/>
              <a:t>tương</a:t>
            </a:r>
            <a:r>
              <a:rPr lang="en-US" dirty="0"/>
              <a:t> </a:t>
            </a:r>
            <a:r>
              <a:rPr lang="en-US" dirty="0" err="1"/>
              <a:t>quan</a:t>
            </a:r>
            <a:r>
              <a:rPr lang="en-US" dirty="0"/>
              <a:t> </a:t>
            </a:r>
            <a:r>
              <a:rPr lang="en-US" dirty="0" err="1"/>
              <a:t>cao</a:t>
            </a:r>
            <a:r>
              <a:rPr lang="en-US" dirty="0"/>
              <a:t> </a:t>
            </a:r>
            <a:r>
              <a:rPr lang="en-US" dirty="0" err="1"/>
              <a:t>là</a:t>
            </a:r>
            <a:r>
              <a:rPr lang="en-US" dirty="0"/>
              <a:t> 1.</a:t>
            </a:r>
          </a:p>
          <a:p>
            <a:r>
              <a:rPr lang="en-US" dirty="0" err="1"/>
              <a:t>Tức</a:t>
            </a:r>
            <a:r>
              <a:rPr lang="en-US" dirty="0"/>
              <a:t> 2 feature </a:t>
            </a:r>
            <a:r>
              <a:rPr lang="en-US" dirty="0" err="1"/>
              <a:t>này</a:t>
            </a:r>
            <a:r>
              <a:rPr lang="en-US" dirty="0"/>
              <a:t> </a:t>
            </a:r>
            <a:r>
              <a:rPr lang="en-US" dirty="0" err="1"/>
              <a:t>là</a:t>
            </a:r>
            <a:r>
              <a:rPr lang="en-US" dirty="0"/>
              <a:t> </a:t>
            </a:r>
            <a:r>
              <a:rPr lang="en-US" dirty="0" err="1"/>
              <a:t>giống</a:t>
            </a:r>
            <a:r>
              <a:rPr lang="en-US" dirty="0"/>
              <a:t> </a:t>
            </a:r>
            <a:r>
              <a:rPr lang="en-US" dirty="0" err="1"/>
              <a:t>nhau</a:t>
            </a:r>
            <a:r>
              <a:rPr lang="en-US" dirty="0"/>
              <a:t>.</a:t>
            </a:r>
          </a:p>
          <a:p>
            <a:endParaRPr lang="en-US" dirty="0"/>
          </a:p>
          <a:p>
            <a:r>
              <a:rPr lang="en-US" dirty="0" err="1"/>
              <a:t>Cột</a:t>
            </a:r>
            <a:r>
              <a:rPr lang="en-US" dirty="0"/>
              <a:t> cost </a:t>
            </a:r>
            <a:r>
              <a:rPr lang="en-US" dirty="0" err="1"/>
              <a:t>cũng</a:t>
            </a:r>
            <a:r>
              <a:rPr lang="en-US" dirty="0"/>
              <a:t> </a:t>
            </a:r>
            <a:r>
              <a:rPr lang="en-US" dirty="0" err="1"/>
              <a:t>có</a:t>
            </a:r>
            <a:r>
              <a:rPr lang="en-US" dirty="0"/>
              <a:t> </a:t>
            </a:r>
            <a:r>
              <a:rPr lang="en-US" dirty="0" err="1"/>
              <a:t>độ</a:t>
            </a:r>
            <a:r>
              <a:rPr lang="en-US" dirty="0"/>
              <a:t> </a:t>
            </a:r>
            <a:r>
              <a:rPr lang="en-US" dirty="0" err="1"/>
              <a:t>tương</a:t>
            </a:r>
            <a:r>
              <a:rPr lang="en-US" dirty="0"/>
              <a:t> </a:t>
            </a:r>
            <a:r>
              <a:rPr lang="en-US" dirty="0" err="1"/>
              <a:t>quan</a:t>
            </a:r>
            <a:r>
              <a:rPr lang="en-US" dirty="0"/>
              <a:t> </a:t>
            </a:r>
            <a:r>
              <a:rPr lang="en-US" dirty="0" err="1"/>
              <a:t>cao</a:t>
            </a:r>
            <a:r>
              <a:rPr lang="en-US" dirty="0"/>
              <a:t> </a:t>
            </a:r>
            <a:r>
              <a:rPr lang="en-US" dirty="0" err="1"/>
              <a:t>là</a:t>
            </a:r>
            <a:r>
              <a:rPr lang="en-US" dirty="0"/>
              <a:t> 0.98</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15"/>
                                        </p:tgtEl>
                                        <p:attrNameLst>
                                          <p:attrName>style.visibility</p:attrName>
                                        </p:attrNameLst>
                                      </p:cBhvr>
                                      <p:to>
                                        <p:strVal val="visible"/>
                                      </p:to>
                                    </p:set>
                                    <p:animEffect transition="in" filter="fade">
                                      <p:cBhvr>
                                        <p:cTn id="7" dur="1000"/>
                                        <p:tgtEl>
                                          <p:spTgt spid="4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1000"/>
                                        <p:tgtEl>
                                          <p:spTgt spid="415"/>
                                        </p:tgtEl>
                                      </p:cBhvr>
                                    </p:animEffect>
                                    <p:set>
                                      <p:cBhvr>
                                        <p:cTn id="12" dur="1" fill="hold">
                                          <p:stCondLst>
                                            <p:cond delay="1000"/>
                                          </p:stCondLst>
                                        </p:cTn>
                                        <p:tgtEl>
                                          <p:spTgt spid="4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21"/>
        <p:cNvGrpSpPr/>
        <p:nvPr/>
      </p:nvGrpSpPr>
      <p:grpSpPr>
        <a:xfrm>
          <a:off x="0" y="0"/>
          <a:ext cx="0" cy="0"/>
          <a:chOff x="0" y="0"/>
          <a:chExt cx="0" cy="0"/>
        </a:xfrm>
      </p:grpSpPr>
      <p:sp>
        <p:nvSpPr>
          <p:cNvPr id="422" name="Google Shape;422;g2f22255e342_0_137"/>
          <p:cNvSpPr txBox="1">
            <a:spLocks noGrp="1"/>
          </p:cNvSpPr>
          <p:nvPr>
            <p:ph type="title"/>
          </p:nvPr>
        </p:nvSpPr>
        <p:spPr>
          <a:xfrm>
            <a:off x="449476" y="1266600"/>
            <a:ext cx="9194100" cy="4926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US"/>
              <a:t>3.2.5 Giảm chiều dữ liệu bằng lựa chọn đặc trưng</a:t>
            </a:r>
            <a:endParaRPr/>
          </a:p>
        </p:txBody>
      </p:sp>
      <p:sp>
        <p:nvSpPr>
          <p:cNvPr id="423" name="Google Shape;423;g2f22255e342_0_137"/>
          <p:cNvSpPr txBox="1">
            <a:spLocks noGrp="1"/>
          </p:cNvSpPr>
          <p:nvPr>
            <p:ph type="body" idx="1"/>
          </p:nvPr>
        </p:nvSpPr>
        <p:spPr>
          <a:xfrm>
            <a:off x="449468" y="450000"/>
            <a:ext cx="324000" cy="2769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US"/>
              <a:t>3.2</a:t>
            </a:r>
            <a:endParaRPr/>
          </a:p>
        </p:txBody>
      </p:sp>
      <p:sp>
        <p:nvSpPr>
          <p:cNvPr id="424" name="Google Shape;424;g2f22255e342_0_137"/>
          <p:cNvSpPr txBox="1">
            <a:spLocks noGrp="1"/>
          </p:cNvSpPr>
          <p:nvPr>
            <p:ph type="body" idx="2"/>
          </p:nvPr>
        </p:nvSpPr>
        <p:spPr>
          <a:xfrm>
            <a:off x="790000" y="450001"/>
            <a:ext cx="6837900" cy="2769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US"/>
              <a:t>Data Transformation Scripts and Code</a:t>
            </a:r>
            <a:endParaRPr/>
          </a:p>
        </p:txBody>
      </p:sp>
      <p:sp>
        <p:nvSpPr>
          <p:cNvPr id="425" name="Google Shape;425;g2f22255e342_0_137"/>
          <p:cNvSpPr txBox="1">
            <a:spLocks noGrp="1"/>
          </p:cNvSpPr>
          <p:nvPr>
            <p:ph type="body" idx="3"/>
          </p:nvPr>
        </p:nvSpPr>
        <p:spPr>
          <a:xfrm>
            <a:off x="9112825" y="480779"/>
            <a:ext cx="340500" cy="246300"/>
          </a:xfrm>
          <a:prstGeom prst="rect">
            <a:avLst/>
          </a:prstGeom>
        </p:spPr>
        <p:txBody>
          <a:bodyPr spcFirstLastPara="1" wrap="square" lIns="0" tIns="0" rIns="0" bIns="0" anchor="t" anchorCtr="0">
            <a:spAutoFit/>
          </a:bodyPr>
          <a:lstStyle/>
          <a:p>
            <a:pPr marL="0" lvl="0" indent="0" algn="ctr" rtl="0">
              <a:spcBef>
                <a:spcPts val="0"/>
              </a:spcBef>
              <a:spcAft>
                <a:spcPts val="0"/>
              </a:spcAft>
              <a:buNone/>
            </a:pPr>
            <a:r>
              <a:rPr lang="en-US"/>
              <a:t>3</a:t>
            </a:r>
            <a:endParaRPr/>
          </a:p>
        </p:txBody>
      </p:sp>
      <p:sp>
        <p:nvSpPr>
          <p:cNvPr id="426" name="Google Shape;426;g2f22255e342_0_137"/>
          <p:cNvSpPr txBox="1">
            <a:spLocks noGrp="1"/>
          </p:cNvSpPr>
          <p:nvPr>
            <p:ph type="body" idx="4"/>
          </p:nvPr>
        </p:nvSpPr>
        <p:spPr>
          <a:xfrm>
            <a:off x="8740667" y="480779"/>
            <a:ext cx="468000" cy="2463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US"/>
              <a:t>Unit </a:t>
            </a:r>
            <a:endParaRPr/>
          </a:p>
        </p:txBody>
      </p:sp>
      <p:pic>
        <p:nvPicPr>
          <p:cNvPr id="427" name="Google Shape;427;g2f22255e342_0_137"/>
          <p:cNvPicPr preferRelativeResize="0"/>
          <p:nvPr/>
        </p:nvPicPr>
        <p:blipFill>
          <a:blip r:embed="rId3">
            <a:alphaModFix/>
          </a:blip>
          <a:stretch>
            <a:fillRect/>
          </a:stretch>
        </p:blipFill>
        <p:spPr>
          <a:xfrm>
            <a:off x="449475" y="1879600"/>
            <a:ext cx="2831350" cy="4307250"/>
          </a:xfrm>
          <a:prstGeom prst="rect">
            <a:avLst/>
          </a:prstGeom>
          <a:noFill/>
          <a:ln>
            <a:noFill/>
          </a:ln>
        </p:spPr>
      </p:pic>
      <p:sp>
        <p:nvSpPr>
          <p:cNvPr id="428" name="Google Shape;428;g2f22255e342_0_137"/>
          <p:cNvSpPr/>
          <p:nvPr/>
        </p:nvSpPr>
        <p:spPr>
          <a:xfrm>
            <a:off x="3572925" y="3517900"/>
            <a:ext cx="978000" cy="584100"/>
          </a:xfrm>
          <a:prstGeom prst="rightArrow">
            <a:avLst>
              <a:gd name="adj1" fmla="val 50000"/>
              <a:gd name="adj2" fmla="val 500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highlight>
                <a:schemeClr val="accent1"/>
              </a:highlight>
            </a:endParaRPr>
          </a:p>
        </p:txBody>
      </p:sp>
      <p:pic>
        <p:nvPicPr>
          <p:cNvPr id="429" name="Google Shape;429;g2f22255e342_0_137"/>
          <p:cNvPicPr preferRelativeResize="0"/>
          <p:nvPr/>
        </p:nvPicPr>
        <p:blipFill>
          <a:blip r:embed="rId4">
            <a:alphaModFix/>
          </a:blip>
          <a:stretch>
            <a:fillRect/>
          </a:stretch>
        </p:blipFill>
        <p:spPr>
          <a:xfrm>
            <a:off x="4951412" y="1879600"/>
            <a:ext cx="3958850" cy="41529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27"/>
                                        </p:tgtEl>
                                        <p:attrNameLst>
                                          <p:attrName>style.visibility</p:attrName>
                                        </p:attrNameLst>
                                      </p:cBhvr>
                                      <p:to>
                                        <p:strVal val="visible"/>
                                      </p:to>
                                    </p:set>
                                    <p:animEffect transition="in" filter="fade">
                                      <p:cBhvr>
                                        <p:cTn id="7" dur="1000"/>
                                        <p:tgtEl>
                                          <p:spTgt spid="42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28"/>
                                        </p:tgtEl>
                                        <p:attrNameLst>
                                          <p:attrName>style.visibility</p:attrName>
                                        </p:attrNameLst>
                                      </p:cBhvr>
                                      <p:to>
                                        <p:strVal val="visible"/>
                                      </p:to>
                                    </p:set>
                                    <p:animEffect transition="in" filter="fade">
                                      <p:cBhvr>
                                        <p:cTn id="12" dur="1000"/>
                                        <p:tgtEl>
                                          <p:spTgt spid="428"/>
                                        </p:tgtEl>
                                      </p:cBhvr>
                                    </p:animEffect>
                                  </p:childTnLst>
                                </p:cTn>
                              </p:par>
                            </p:childTnLst>
                          </p:cTn>
                        </p:par>
                        <p:par>
                          <p:cTn id="13" fill="hold">
                            <p:stCondLst>
                              <p:cond delay="1000"/>
                            </p:stCondLst>
                            <p:childTnLst>
                              <p:par>
                                <p:cTn id="14" presetID="10" presetClass="entr" presetSubtype="0" fill="hold" nodeType="afterEffect">
                                  <p:stCondLst>
                                    <p:cond delay="0"/>
                                  </p:stCondLst>
                                  <p:childTnLst>
                                    <p:set>
                                      <p:cBhvr>
                                        <p:cTn id="15" dur="1" fill="hold">
                                          <p:stCondLst>
                                            <p:cond delay="0"/>
                                          </p:stCondLst>
                                        </p:cTn>
                                        <p:tgtEl>
                                          <p:spTgt spid="429"/>
                                        </p:tgtEl>
                                        <p:attrNameLst>
                                          <p:attrName>style.visibility</p:attrName>
                                        </p:attrNameLst>
                                      </p:cBhvr>
                                      <p:to>
                                        <p:strVal val="visible"/>
                                      </p:to>
                                    </p:set>
                                    <p:animEffect transition="in" filter="fade">
                                      <p:cBhvr>
                                        <p:cTn id="16" dur="1000"/>
                                        <p:tgtEl>
                                          <p:spTgt spid="4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Shape 434"/>
        <p:cNvGrpSpPr/>
        <p:nvPr/>
      </p:nvGrpSpPr>
      <p:grpSpPr>
        <a:xfrm>
          <a:off x="0" y="0"/>
          <a:ext cx="0" cy="0"/>
          <a:chOff x="0" y="0"/>
          <a:chExt cx="0" cy="0"/>
        </a:xfrm>
      </p:grpSpPr>
      <p:sp>
        <p:nvSpPr>
          <p:cNvPr id="435" name="Google Shape;435;g2f22255e342_0_155"/>
          <p:cNvSpPr txBox="1">
            <a:spLocks noGrp="1"/>
          </p:cNvSpPr>
          <p:nvPr>
            <p:ph type="title"/>
          </p:nvPr>
        </p:nvSpPr>
        <p:spPr>
          <a:xfrm>
            <a:off x="449476" y="1266600"/>
            <a:ext cx="9194100" cy="4926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US"/>
              <a:t>3.2.6 Rời rạc hóa dữ liệu</a:t>
            </a:r>
            <a:endParaRPr/>
          </a:p>
        </p:txBody>
      </p:sp>
      <p:sp>
        <p:nvSpPr>
          <p:cNvPr id="436" name="Google Shape;436;g2f22255e342_0_155"/>
          <p:cNvSpPr txBox="1">
            <a:spLocks noGrp="1"/>
          </p:cNvSpPr>
          <p:nvPr>
            <p:ph type="body" idx="1"/>
          </p:nvPr>
        </p:nvSpPr>
        <p:spPr>
          <a:xfrm>
            <a:off x="449468" y="450000"/>
            <a:ext cx="324000" cy="2769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US"/>
              <a:t>3.2</a:t>
            </a:r>
            <a:endParaRPr/>
          </a:p>
        </p:txBody>
      </p:sp>
      <p:sp>
        <p:nvSpPr>
          <p:cNvPr id="437" name="Google Shape;437;g2f22255e342_0_155"/>
          <p:cNvSpPr txBox="1">
            <a:spLocks noGrp="1"/>
          </p:cNvSpPr>
          <p:nvPr>
            <p:ph type="body" idx="2"/>
          </p:nvPr>
        </p:nvSpPr>
        <p:spPr>
          <a:xfrm>
            <a:off x="790000" y="450001"/>
            <a:ext cx="6837900" cy="2769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US"/>
              <a:t>Data Transformation Scripts and Code</a:t>
            </a:r>
            <a:endParaRPr/>
          </a:p>
        </p:txBody>
      </p:sp>
      <p:sp>
        <p:nvSpPr>
          <p:cNvPr id="438" name="Google Shape;438;g2f22255e342_0_155"/>
          <p:cNvSpPr txBox="1">
            <a:spLocks noGrp="1"/>
          </p:cNvSpPr>
          <p:nvPr>
            <p:ph type="body" idx="3"/>
          </p:nvPr>
        </p:nvSpPr>
        <p:spPr>
          <a:xfrm>
            <a:off x="9112825" y="480779"/>
            <a:ext cx="340500" cy="246300"/>
          </a:xfrm>
          <a:prstGeom prst="rect">
            <a:avLst/>
          </a:prstGeom>
        </p:spPr>
        <p:txBody>
          <a:bodyPr spcFirstLastPara="1" wrap="square" lIns="0" tIns="0" rIns="0" bIns="0" anchor="t" anchorCtr="0">
            <a:spAutoFit/>
          </a:bodyPr>
          <a:lstStyle/>
          <a:p>
            <a:pPr marL="0" lvl="0" indent="0" algn="ctr" rtl="0">
              <a:spcBef>
                <a:spcPts val="0"/>
              </a:spcBef>
              <a:spcAft>
                <a:spcPts val="0"/>
              </a:spcAft>
              <a:buNone/>
            </a:pPr>
            <a:r>
              <a:rPr lang="en-US"/>
              <a:t>3</a:t>
            </a:r>
            <a:endParaRPr/>
          </a:p>
        </p:txBody>
      </p:sp>
      <p:sp>
        <p:nvSpPr>
          <p:cNvPr id="439" name="Google Shape;439;g2f22255e342_0_155"/>
          <p:cNvSpPr txBox="1">
            <a:spLocks noGrp="1"/>
          </p:cNvSpPr>
          <p:nvPr>
            <p:ph type="body" idx="4"/>
          </p:nvPr>
        </p:nvSpPr>
        <p:spPr>
          <a:xfrm>
            <a:off x="8740667" y="480779"/>
            <a:ext cx="468000" cy="2463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US"/>
              <a:t>Unit </a:t>
            </a:r>
            <a:endParaRPr/>
          </a:p>
        </p:txBody>
      </p:sp>
      <p:pic>
        <p:nvPicPr>
          <p:cNvPr id="440" name="Google Shape;440;g2f22255e342_0_155"/>
          <p:cNvPicPr preferRelativeResize="0"/>
          <p:nvPr/>
        </p:nvPicPr>
        <p:blipFill>
          <a:blip r:embed="rId3">
            <a:alphaModFix/>
          </a:blip>
          <a:stretch>
            <a:fillRect/>
          </a:stretch>
        </p:blipFill>
        <p:spPr>
          <a:xfrm>
            <a:off x="449475" y="1759200"/>
            <a:ext cx="6837900" cy="4361717"/>
          </a:xfrm>
          <a:prstGeom prst="rect">
            <a:avLst/>
          </a:prstGeom>
          <a:noFill/>
          <a:ln>
            <a:noFill/>
          </a:ln>
        </p:spPr>
      </p:pic>
      <p:pic>
        <p:nvPicPr>
          <p:cNvPr id="441" name="Google Shape;441;g2f22255e342_0_155"/>
          <p:cNvPicPr preferRelativeResize="0"/>
          <p:nvPr/>
        </p:nvPicPr>
        <p:blipFill>
          <a:blip r:embed="rId4">
            <a:alphaModFix/>
          </a:blip>
          <a:stretch>
            <a:fillRect/>
          </a:stretch>
        </p:blipFill>
        <p:spPr>
          <a:xfrm>
            <a:off x="1966751" y="2004542"/>
            <a:ext cx="7486574" cy="4116375"/>
          </a:xfrm>
          <a:prstGeom prst="rect">
            <a:avLst/>
          </a:prstGeom>
          <a:noFill/>
          <a:ln>
            <a:noFill/>
          </a:ln>
        </p:spPr>
      </p:pic>
      <p:pic>
        <p:nvPicPr>
          <p:cNvPr id="442" name="Google Shape;442;g2f22255e342_0_155"/>
          <p:cNvPicPr preferRelativeResize="0"/>
          <p:nvPr/>
        </p:nvPicPr>
        <p:blipFill>
          <a:blip r:embed="rId5">
            <a:alphaModFix/>
          </a:blip>
          <a:stretch>
            <a:fillRect/>
          </a:stretch>
        </p:blipFill>
        <p:spPr>
          <a:xfrm>
            <a:off x="1014575" y="2791500"/>
            <a:ext cx="8438750" cy="29437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40"/>
                                        </p:tgtEl>
                                        <p:attrNameLst>
                                          <p:attrName>style.visibility</p:attrName>
                                        </p:attrNameLst>
                                      </p:cBhvr>
                                      <p:to>
                                        <p:strVal val="visible"/>
                                      </p:to>
                                    </p:set>
                                    <p:animEffect transition="in" filter="fade">
                                      <p:cBhvr>
                                        <p:cTn id="7" dur="1000"/>
                                        <p:tgtEl>
                                          <p:spTgt spid="44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1000"/>
                                        <p:tgtEl>
                                          <p:spTgt spid="440"/>
                                        </p:tgtEl>
                                      </p:cBhvr>
                                    </p:animEffect>
                                    <p:set>
                                      <p:cBhvr>
                                        <p:cTn id="12" dur="1" fill="hold">
                                          <p:stCondLst>
                                            <p:cond delay="1000"/>
                                          </p:stCondLst>
                                        </p:cTn>
                                        <p:tgtEl>
                                          <p:spTgt spid="440"/>
                                        </p:tgtEl>
                                        <p:attrNameLst>
                                          <p:attrName>style.visibility</p:attrName>
                                        </p:attrNameLst>
                                      </p:cBhvr>
                                      <p:to>
                                        <p:strVal val="hidden"/>
                                      </p:to>
                                    </p:set>
                                  </p:childTnLst>
                                </p:cTn>
                              </p:par>
                            </p:childTnLst>
                          </p:cTn>
                        </p:par>
                        <p:par>
                          <p:cTn id="13" fill="hold">
                            <p:stCondLst>
                              <p:cond delay="1000"/>
                            </p:stCondLst>
                            <p:childTnLst>
                              <p:par>
                                <p:cTn id="14" presetID="10" presetClass="entr" presetSubtype="0" fill="hold" nodeType="afterEffect">
                                  <p:stCondLst>
                                    <p:cond delay="0"/>
                                  </p:stCondLst>
                                  <p:childTnLst>
                                    <p:set>
                                      <p:cBhvr>
                                        <p:cTn id="15" dur="1" fill="hold">
                                          <p:stCondLst>
                                            <p:cond delay="0"/>
                                          </p:stCondLst>
                                        </p:cTn>
                                        <p:tgtEl>
                                          <p:spTgt spid="441"/>
                                        </p:tgtEl>
                                        <p:attrNameLst>
                                          <p:attrName>style.visibility</p:attrName>
                                        </p:attrNameLst>
                                      </p:cBhvr>
                                      <p:to>
                                        <p:strVal val="visible"/>
                                      </p:to>
                                    </p:set>
                                    <p:animEffect transition="in" filter="fade">
                                      <p:cBhvr>
                                        <p:cTn id="16" dur="1000"/>
                                        <p:tgtEl>
                                          <p:spTgt spid="441"/>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nodeType="clickEffect">
                                  <p:stCondLst>
                                    <p:cond delay="0"/>
                                  </p:stCondLst>
                                  <p:childTnLst>
                                    <p:animEffect transition="out" filter="fade">
                                      <p:cBhvr>
                                        <p:cTn id="20" dur="1000"/>
                                        <p:tgtEl>
                                          <p:spTgt spid="441"/>
                                        </p:tgtEl>
                                      </p:cBhvr>
                                    </p:animEffect>
                                    <p:set>
                                      <p:cBhvr>
                                        <p:cTn id="21" dur="1" fill="hold">
                                          <p:stCondLst>
                                            <p:cond delay="1000"/>
                                          </p:stCondLst>
                                        </p:cTn>
                                        <p:tgtEl>
                                          <p:spTgt spid="441"/>
                                        </p:tgtEl>
                                        <p:attrNameLst>
                                          <p:attrName>style.visibility</p:attrName>
                                        </p:attrNameLst>
                                      </p:cBhvr>
                                      <p:to>
                                        <p:strVal val="hidden"/>
                                      </p:to>
                                    </p:set>
                                  </p:childTnLst>
                                </p:cTn>
                              </p:par>
                            </p:childTnLst>
                          </p:cTn>
                        </p:par>
                        <p:par>
                          <p:cTn id="22" fill="hold">
                            <p:stCondLst>
                              <p:cond delay="1000"/>
                            </p:stCondLst>
                            <p:childTnLst>
                              <p:par>
                                <p:cTn id="23" presetID="10" presetClass="entr" presetSubtype="0" fill="hold" nodeType="afterEffect">
                                  <p:stCondLst>
                                    <p:cond delay="0"/>
                                  </p:stCondLst>
                                  <p:childTnLst>
                                    <p:set>
                                      <p:cBhvr>
                                        <p:cTn id="24" dur="1" fill="hold">
                                          <p:stCondLst>
                                            <p:cond delay="0"/>
                                          </p:stCondLst>
                                        </p:cTn>
                                        <p:tgtEl>
                                          <p:spTgt spid="442"/>
                                        </p:tgtEl>
                                        <p:attrNameLst>
                                          <p:attrName>style.visibility</p:attrName>
                                        </p:attrNameLst>
                                      </p:cBhvr>
                                      <p:to>
                                        <p:strVal val="visible"/>
                                      </p:to>
                                    </p:set>
                                    <p:animEffect transition="in" filter="fade">
                                      <p:cBhvr>
                                        <p:cTn id="25" dur="1000"/>
                                        <p:tgtEl>
                                          <p:spTgt spid="4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47"/>
        <p:cNvGrpSpPr/>
        <p:nvPr/>
      </p:nvGrpSpPr>
      <p:grpSpPr>
        <a:xfrm>
          <a:off x="0" y="0"/>
          <a:ext cx="0" cy="0"/>
          <a:chOff x="0" y="0"/>
          <a:chExt cx="0" cy="0"/>
        </a:xfrm>
      </p:grpSpPr>
      <p:sp>
        <p:nvSpPr>
          <p:cNvPr id="448" name="Google Shape;448;g2f22255e342_0_207"/>
          <p:cNvSpPr txBox="1">
            <a:spLocks noGrp="1"/>
          </p:cNvSpPr>
          <p:nvPr>
            <p:ph type="body" idx="1"/>
          </p:nvPr>
        </p:nvSpPr>
        <p:spPr>
          <a:xfrm>
            <a:off x="449468" y="450000"/>
            <a:ext cx="324000" cy="2769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US"/>
              <a:t>3.3</a:t>
            </a:r>
            <a:endParaRPr/>
          </a:p>
        </p:txBody>
      </p:sp>
      <p:sp>
        <p:nvSpPr>
          <p:cNvPr id="449" name="Google Shape;449;g2f22255e342_0_207"/>
          <p:cNvSpPr txBox="1">
            <a:spLocks noGrp="1"/>
          </p:cNvSpPr>
          <p:nvPr>
            <p:ph type="body" idx="2"/>
          </p:nvPr>
        </p:nvSpPr>
        <p:spPr>
          <a:xfrm>
            <a:off x="790000" y="450001"/>
            <a:ext cx="6837900" cy="2769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US"/>
              <a:t>Description and Sample of Transformed Datasets</a:t>
            </a:r>
            <a:endParaRPr/>
          </a:p>
        </p:txBody>
      </p:sp>
      <p:sp>
        <p:nvSpPr>
          <p:cNvPr id="450" name="Google Shape;450;g2f22255e342_0_207"/>
          <p:cNvSpPr txBox="1">
            <a:spLocks noGrp="1"/>
          </p:cNvSpPr>
          <p:nvPr>
            <p:ph type="body" idx="3"/>
          </p:nvPr>
        </p:nvSpPr>
        <p:spPr>
          <a:xfrm>
            <a:off x="9112825" y="480779"/>
            <a:ext cx="340500" cy="246300"/>
          </a:xfrm>
          <a:prstGeom prst="rect">
            <a:avLst/>
          </a:prstGeom>
        </p:spPr>
        <p:txBody>
          <a:bodyPr spcFirstLastPara="1" wrap="square" lIns="0" tIns="0" rIns="0" bIns="0" anchor="t" anchorCtr="0">
            <a:spAutoFit/>
          </a:bodyPr>
          <a:lstStyle/>
          <a:p>
            <a:pPr marL="0" lvl="0" indent="0" algn="r" rtl="0">
              <a:spcBef>
                <a:spcPts val="0"/>
              </a:spcBef>
              <a:spcAft>
                <a:spcPts val="0"/>
              </a:spcAft>
              <a:buNone/>
            </a:pPr>
            <a:r>
              <a:rPr lang="en-US"/>
              <a:t>3</a:t>
            </a:r>
            <a:endParaRPr/>
          </a:p>
        </p:txBody>
      </p:sp>
      <p:sp>
        <p:nvSpPr>
          <p:cNvPr id="451" name="Google Shape;451;g2f22255e342_0_207"/>
          <p:cNvSpPr txBox="1">
            <a:spLocks noGrp="1"/>
          </p:cNvSpPr>
          <p:nvPr>
            <p:ph type="body" idx="4"/>
          </p:nvPr>
        </p:nvSpPr>
        <p:spPr>
          <a:xfrm>
            <a:off x="8740667" y="480779"/>
            <a:ext cx="468000" cy="2463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US"/>
              <a:t>Unit </a:t>
            </a:r>
            <a:endParaRPr/>
          </a:p>
        </p:txBody>
      </p:sp>
      <p:sp>
        <p:nvSpPr>
          <p:cNvPr id="452" name="Google Shape;452;g2f22255e342_0_207"/>
          <p:cNvSpPr txBox="1">
            <a:spLocks noGrp="1"/>
          </p:cNvSpPr>
          <p:nvPr>
            <p:ph type="body" idx="5"/>
          </p:nvPr>
        </p:nvSpPr>
        <p:spPr>
          <a:xfrm>
            <a:off x="522300" y="1154850"/>
            <a:ext cx="3799800" cy="712200"/>
          </a:xfrm>
          <a:prstGeom prst="rect">
            <a:avLst/>
          </a:prstGeom>
        </p:spPr>
        <p:txBody>
          <a:bodyPr spcFirstLastPara="1" wrap="square" lIns="0" tIns="0" rIns="0" bIns="0" anchor="t" anchorCtr="0">
            <a:noAutofit/>
          </a:bodyPr>
          <a:lstStyle/>
          <a:p>
            <a:pPr marL="0" lvl="0" indent="0" algn="l" rtl="0">
              <a:spcBef>
                <a:spcPts val="1000"/>
              </a:spcBef>
              <a:spcAft>
                <a:spcPts val="0"/>
              </a:spcAft>
              <a:buNone/>
            </a:pPr>
            <a:r>
              <a:rPr lang="en-US" sz="1300"/>
              <a:t>Thông Tin Chung</a:t>
            </a:r>
            <a:endParaRPr sz="1300"/>
          </a:p>
          <a:p>
            <a:pPr marL="0" lvl="0" indent="0" algn="l" rtl="0">
              <a:spcBef>
                <a:spcPts val="1000"/>
              </a:spcBef>
              <a:spcAft>
                <a:spcPts val="0"/>
              </a:spcAft>
              <a:buNone/>
            </a:pPr>
            <a:r>
              <a:rPr lang="en-US" sz="1300"/>
              <a:t>Tổng số bản ghi: 153,122</a:t>
            </a:r>
            <a:endParaRPr sz="1300"/>
          </a:p>
          <a:p>
            <a:pPr marL="0" lvl="0" indent="0" algn="l" rtl="0">
              <a:spcBef>
                <a:spcPts val="1000"/>
              </a:spcBef>
              <a:spcAft>
                <a:spcPts val="0"/>
              </a:spcAft>
              <a:buNone/>
            </a:pPr>
            <a:r>
              <a:rPr lang="en-US" sz="1300"/>
              <a:t>Tổng số cột: 23</a:t>
            </a:r>
            <a:endParaRPr sz="1300"/>
          </a:p>
        </p:txBody>
      </p:sp>
      <p:sp>
        <p:nvSpPr>
          <p:cNvPr id="453" name="Google Shape;453;g2f22255e342_0_207"/>
          <p:cNvSpPr txBox="1"/>
          <p:nvPr/>
        </p:nvSpPr>
        <p:spPr>
          <a:xfrm>
            <a:off x="546308" y="2294999"/>
            <a:ext cx="8566517" cy="3200846"/>
          </a:xfrm>
          <a:prstGeom prst="rect">
            <a:avLst/>
          </a:prstGeom>
          <a:noFill/>
          <a:ln>
            <a:noFill/>
          </a:ln>
        </p:spPr>
        <p:txBody>
          <a:bodyPr spcFirstLastPara="1" wrap="square" lIns="91425" tIns="91425" rIns="91425" bIns="91425" numCol="2" anchor="t" anchorCtr="0">
            <a:spAutoFit/>
          </a:bodyPr>
          <a:lstStyle/>
          <a:p>
            <a:pPr marL="0" lvl="0" indent="0" algn="l" rtl="0">
              <a:spcBef>
                <a:spcPts val="0"/>
              </a:spcBef>
              <a:spcAft>
                <a:spcPts val="0"/>
              </a:spcAft>
              <a:buNone/>
            </a:pPr>
            <a:r>
              <a:rPr lang="vi-VN" dirty="0"/>
              <a:t>Các Cột Dữ Liệu</a:t>
            </a:r>
          </a:p>
          <a:p>
            <a:pPr marL="0" lvl="0" indent="0" algn="l" rtl="0">
              <a:spcBef>
                <a:spcPts val="0"/>
              </a:spcBef>
              <a:spcAft>
                <a:spcPts val="0"/>
              </a:spcAft>
              <a:buNone/>
            </a:pPr>
            <a:r>
              <a:rPr lang="vi-VN" dirty="0"/>
              <a:t>order_id: ID đơn hàng (int64)</a:t>
            </a:r>
          </a:p>
          <a:p>
            <a:pPr marL="0" lvl="0" indent="0" algn="l" rtl="0">
              <a:spcBef>
                <a:spcPts val="0"/>
              </a:spcBef>
              <a:spcAft>
                <a:spcPts val="0"/>
              </a:spcAft>
              <a:buNone/>
            </a:pPr>
            <a:r>
              <a:rPr lang="vi-VN" dirty="0"/>
              <a:t>user_id: ID người dùng (float64)</a:t>
            </a:r>
          </a:p>
          <a:p>
            <a:pPr marL="0" lvl="0" indent="0" algn="l" rtl="0">
              <a:spcBef>
                <a:spcPts val="0"/>
              </a:spcBef>
              <a:spcAft>
                <a:spcPts val="0"/>
              </a:spcAft>
              <a:buNone/>
            </a:pPr>
            <a:r>
              <a:rPr lang="vi-VN" dirty="0"/>
              <a:t>status: Trạng thái đơn hàng (object)</a:t>
            </a:r>
          </a:p>
          <a:p>
            <a:pPr marL="0" lvl="0" indent="0" algn="l" rtl="0">
              <a:spcBef>
                <a:spcPts val="0"/>
              </a:spcBef>
              <a:spcAft>
                <a:spcPts val="0"/>
              </a:spcAft>
              <a:buNone/>
            </a:pPr>
            <a:r>
              <a:rPr lang="vi-VN" dirty="0"/>
              <a:t>created_at: Thời gian tạo đơn hàng (datetime64[ns])</a:t>
            </a:r>
          </a:p>
          <a:p>
            <a:pPr marL="0" lvl="0" indent="0" algn="l" rtl="0">
              <a:spcBef>
                <a:spcPts val="0"/>
              </a:spcBef>
              <a:spcAft>
                <a:spcPts val="0"/>
              </a:spcAft>
              <a:buNone/>
            </a:pPr>
            <a:r>
              <a:rPr lang="vi-VN" dirty="0"/>
              <a:t>num_of_item: Số lượng mặt hàng trong đơn (float64)</a:t>
            </a:r>
          </a:p>
          <a:p>
            <a:pPr marL="0" lvl="0" indent="0" algn="l" rtl="0">
              <a:spcBef>
                <a:spcPts val="0"/>
              </a:spcBef>
              <a:spcAft>
                <a:spcPts val="0"/>
              </a:spcAft>
              <a:buNone/>
            </a:pPr>
            <a:r>
              <a:rPr lang="vi-VN" dirty="0"/>
              <a:t>age: Tuổi người dùng (float64)</a:t>
            </a:r>
          </a:p>
          <a:p>
            <a:pPr marL="0" lvl="0" indent="0" algn="l" rtl="0">
              <a:spcBef>
                <a:spcPts val="0"/>
              </a:spcBef>
              <a:spcAft>
                <a:spcPts val="0"/>
              </a:spcAft>
              <a:buNone/>
            </a:pPr>
            <a:r>
              <a:rPr lang="vi-VN" dirty="0"/>
              <a:t>gender: Giới tính người dùng (int64)</a:t>
            </a:r>
          </a:p>
          <a:p>
            <a:pPr marL="0" lvl="0" indent="0" algn="l" rtl="0">
              <a:spcBef>
                <a:spcPts val="0"/>
              </a:spcBef>
              <a:spcAft>
                <a:spcPts val="0"/>
              </a:spcAft>
              <a:buNone/>
            </a:pPr>
            <a:r>
              <a:rPr lang="vi-VN" dirty="0"/>
              <a:t>traffic_source: Nguồn truy cập (object)</a:t>
            </a:r>
          </a:p>
          <a:p>
            <a:pPr marL="0" lvl="0" indent="0" algn="l" rtl="0">
              <a:spcBef>
                <a:spcPts val="0"/>
              </a:spcBef>
              <a:spcAft>
                <a:spcPts val="0"/>
              </a:spcAft>
              <a:buNone/>
            </a:pPr>
            <a:r>
              <a:rPr lang="vi-VN" dirty="0"/>
              <a:t>user_created_at: Thời gian tạo tài khoản người dùng (datetime64[ns])</a:t>
            </a:r>
          </a:p>
          <a:p>
            <a:pPr marL="0" lvl="0" indent="0" algn="l" rtl="0">
              <a:spcBef>
                <a:spcPts val="0"/>
              </a:spcBef>
              <a:spcAft>
                <a:spcPts val="0"/>
              </a:spcAft>
              <a:buNone/>
            </a:pPr>
            <a:r>
              <a:rPr lang="vi-VN" dirty="0"/>
              <a:t>product_id: ID sản phẩm (float64)</a:t>
            </a:r>
          </a:p>
          <a:p>
            <a:pPr marL="0" lvl="0" indent="0" algn="l" rtl="0">
              <a:spcBef>
                <a:spcPts val="0"/>
              </a:spcBef>
              <a:spcAft>
                <a:spcPts val="0"/>
              </a:spcAft>
              <a:buNone/>
            </a:pPr>
            <a:r>
              <a:rPr lang="vi-VN" dirty="0"/>
              <a:t>inventory_item_id: ID mặt hàng trong kho (int64)</a:t>
            </a:r>
          </a:p>
          <a:p>
            <a:pPr marL="0" lvl="0" indent="0" algn="l" rtl="0">
              <a:spcBef>
                <a:spcPts val="0"/>
              </a:spcBef>
              <a:spcAft>
                <a:spcPts val="0"/>
              </a:spcAft>
              <a:buNone/>
            </a:pPr>
            <a:r>
              <a:rPr lang="vi-VN" dirty="0"/>
              <a:t>category: Danh mục sản phẩm (object)</a:t>
            </a:r>
          </a:p>
          <a:p>
            <a:pPr marL="0" lvl="0" indent="0" algn="l" rtl="0">
              <a:spcBef>
                <a:spcPts val="0"/>
              </a:spcBef>
              <a:spcAft>
                <a:spcPts val="0"/>
              </a:spcAft>
              <a:buNone/>
            </a:pPr>
            <a:r>
              <a:rPr lang="vi-VN" dirty="0"/>
              <a:t>name: Tên sản phẩm (object)</a:t>
            </a:r>
          </a:p>
          <a:p>
            <a:pPr marL="0" lvl="0" indent="0" algn="l" rtl="0">
              <a:spcBef>
                <a:spcPts val="0"/>
              </a:spcBef>
              <a:spcAft>
                <a:spcPts val="0"/>
              </a:spcAft>
              <a:buNone/>
            </a:pPr>
            <a:r>
              <a:rPr lang="vi-VN" dirty="0"/>
              <a:t>brand: Thương hiệu sản phẩm (object)</a:t>
            </a:r>
          </a:p>
          <a:p>
            <a:pPr marL="0" lvl="0" indent="0" algn="l" rtl="0">
              <a:spcBef>
                <a:spcPts val="0"/>
              </a:spcBef>
              <a:spcAft>
                <a:spcPts val="0"/>
              </a:spcAft>
              <a:buNone/>
            </a:pPr>
            <a:r>
              <a:rPr lang="vi-VN" dirty="0"/>
              <a:t>retail_price: Giá bán lẻ (float64)</a:t>
            </a:r>
          </a:p>
          <a:p>
            <a:pPr marL="0" lvl="0" indent="0" algn="l" rtl="0">
              <a:spcBef>
                <a:spcPts val="0"/>
              </a:spcBef>
              <a:spcAft>
                <a:spcPts val="0"/>
              </a:spcAft>
              <a:buNone/>
            </a:pPr>
            <a:r>
              <a:rPr lang="vi-VN" dirty="0"/>
              <a:t>distribution_center_id: ID trung tâm phân phối (int32)</a:t>
            </a:r>
          </a:p>
          <a:p>
            <a:pPr marL="0" lvl="0" indent="0" algn="l" rtl="0">
              <a:spcBef>
                <a:spcPts val="0"/>
              </a:spcBef>
              <a:spcAft>
                <a:spcPts val="0"/>
              </a:spcAft>
              <a:buNone/>
            </a:pPr>
            <a:r>
              <a:rPr lang="vi-VN" dirty="0"/>
              <a:t>status_normalized: Trạng thái đã chuẩn hóa (int64)</a:t>
            </a:r>
            <a:endParaRPr lang="en-US" dirty="0"/>
          </a:p>
          <a:p>
            <a:pPr marL="0" lvl="0" indent="0" algn="l" rtl="0">
              <a:spcBef>
                <a:spcPts val="0"/>
              </a:spcBef>
              <a:spcAft>
                <a:spcPts val="0"/>
              </a:spcAft>
              <a:buNone/>
            </a:pPr>
            <a:r>
              <a:rPr lang="vi-VN" dirty="0"/>
              <a:t>total_spend: Tổng chi tiêu của người dùng (float64)</a:t>
            </a:r>
          </a:p>
          <a:p>
            <a:pPr marL="0" lvl="0" indent="0" algn="l" rtl="0">
              <a:spcBef>
                <a:spcPts val="0"/>
              </a:spcBef>
              <a:spcAft>
                <a:spcPts val="0"/>
              </a:spcAft>
              <a:buNone/>
            </a:pPr>
            <a:r>
              <a:rPr lang="vi-VN" dirty="0"/>
              <a:t>age_group: Nhóm tuổi (category)</a:t>
            </a:r>
          </a:p>
          <a:p>
            <a:pPr marL="0" lvl="0" indent="0" algn="l" rtl="0">
              <a:spcBef>
                <a:spcPts val="0"/>
              </a:spcBef>
              <a:spcAft>
                <a:spcPts val="0"/>
              </a:spcAft>
              <a:buNone/>
            </a:pPr>
            <a:r>
              <a:rPr lang="vi-VN" dirty="0"/>
              <a:t>total_spend_group: Nhóm chi tiêu (category)</a:t>
            </a:r>
          </a:p>
          <a:p>
            <a:pPr marL="0" lvl="0" indent="0" algn="l" rtl="0">
              <a:spcBef>
                <a:spcPts val="0"/>
              </a:spcBef>
              <a:spcAft>
                <a:spcPts val="0"/>
              </a:spcAft>
              <a:buNone/>
            </a:pPr>
            <a:r>
              <a:rPr lang="vi-VN" dirty="0"/>
              <a:t>total_spend_group_normalized: Nhóm chi tiêu đã chuẩn hóa (float64)</a:t>
            </a:r>
          </a:p>
          <a:p>
            <a:pPr marL="0" lvl="0" indent="0" algn="l" rtl="0">
              <a:spcBef>
                <a:spcPts val="0"/>
              </a:spcBef>
              <a:spcAft>
                <a:spcPts val="0"/>
              </a:spcAft>
              <a:buNone/>
            </a:pPr>
            <a:r>
              <a:rPr lang="vi-VN" dirty="0"/>
              <a:t>label_category: Nhãn danh mục (float64)</a:t>
            </a:r>
          </a:p>
          <a:p>
            <a:pPr marL="0" lvl="0" indent="0" algn="l" rtl="0">
              <a:spcBef>
                <a:spcPts val="0"/>
              </a:spcBef>
              <a:spcAft>
                <a:spcPts val="0"/>
              </a:spcAft>
              <a:buNone/>
            </a:pPr>
            <a:r>
              <a:rPr lang="vi-VN" dirty="0"/>
              <a:t>label_brand: Nhãn thương hiệu (float64)</a:t>
            </a:r>
          </a:p>
          <a:p>
            <a:pPr marL="0" lvl="0" indent="0" algn="l" rtl="0">
              <a:spcBef>
                <a:spcPts val="0"/>
              </a:spcBef>
              <a:spcAft>
                <a:spcPts val="0"/>
              </a:spcAft>
              <a:buNone/>
            </a:pPr>
            <a:endParaRPr lang="vi-VN"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47"/>
        <p:cNvGrpSpPr/>
        <p:nvPr/>
      </p:nvGrpSpPr>
      <p:grpSpPr>
        <a:xfrm>
          <a:off x="0" y="0"/>
          <a:ext cx="0" cy="0"/>
          <a:chOff x="0" y="0"/>
          <a:chExt cx="0" cy="0"/>
        </a:xfrm>
      </p:grpSpPr>
      <p:sp>
        <p:nvSpPr>
          <p:cNvPr id="448" name="Google Shape;448;g2f22255e342_0_207"/>
          <p:cNvSpPr txBox="1">
            <a:spLocks noGrp="1"/>
          </p:cNvSpPr>
          <p:nvPr>
            <p:ph type="body" idx="1"/>
          </p:nvPr>
        </p:nvSpPr>
        <p:spPr>
          <a:xfrm>
            <a:off x="449468" y="450000"/>
            <a:ext cx="324000" cy="2769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US"/>
              <a:t>3.3</a:t>
            </a:r>
            <a:endParaRPr/>
          </a:p>
        </p:txBody>
      </p:sp>
      <p:sp>
        <p:nvSpPr>
          <p:cNvPr id="449" name="Google Shape;449;g2f22255e342_0_207"/>
          <p:cNvSpPr txBox="1">
            <a:spLocks noGrp="1"/>
          </p:cNvSpPr>
          <p:nvPr>
            <p:ph type="body" idx="2"/>
          </p:nvPr>
        </p:nvSpPr>
        <p:spPr>
          <a:xfrm>
            <a:off x="790000" y="450001"/>
            <a:ext cx="6837900" cy="2769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US"/>
              <a:t>Description and Sample of Transformed Datasets</a:t>
            </a:r>
            <a:endParaRPr/>
          </a:p>
        </p:txBody>
      </p:sp>
      <p:sp>
        <p:nvSpPr>
          <p:cNvPr id="450" name="Google Shape;450;g2f22255e342_0_207"/>
          <p:cNvSpPr txBox="1">
            <a:spLocks noGrp="1"/>
          </p:cNvSpPr>
          <p:nvPr>
            <p:ph type="body" idx="3"/>
          </p:nvPr>
        </p:nvSpPr>
        <p:spPr>
          <a:xfrm>
            <a:off x="9112825" y="480779"/>
            <a:ext cx="340500" cy="246300"/>
          </a:xfrm>
          <a:prstGeom prst="rect">
            <a:avLst/>
          </a:prstGeom>
        </p:spPr>
        <p:txBody>
          <a:bodyPr spcFirstLastPara="1" wrap="square" lIns="0" tIns="0" rIns="0" bIns="0" anchor="t" anchorCtr="0">
            <a:spAutoFit/>
          </a:bodyPr>
          <a:lstStyle/>
          <a:p>
            <a:pPr marL="0" lvl="0" indent="0" algn="r" rtl="0">
              <a:spcBef>
                <a:spcPts val="0"/>
              </a:spcBef>
              <a:spcAft>
                <a:spcPts val="0"/>
              </a:spcAft>
              <a:buNone/>
            </a:pPr>
            <a:r>
              <a:rPr lang="en-US"/>
              <a:t>3</a:t>
            </a:r>
            <a:endParaRPr/>
          </a:p>
        </p:txBody>
      </p:sp>
      <p:sp>
        <p:nvSpPr>
          <p:cNvPr id="451" name="Google Shape;451;g2f22255e342_0_207"/>
          <p:cNvSpPr txBox="1">
            <a:spLocks noGrp="1"/>
          </p:cNvSpPr>
          <p:nvPr>
            <p:ph type="body" idx="4"/>
          </p:nvPr>
        </p:nvSpPr>
        <p:spPr>
          <a:xfrm>
            <a:off x="8740667" y="480779"/>
            <a:ext cx="468000" cy="2463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US"/>
              <a:t>Unit </a:t>
            </a:r>
            <a:endParaRPr/>
          </a:p>
        </p:txBody>
      </p:sp>
      <p:pic>
        <p:nvPicPr>
          <p:cNvPr id="3" name="Picture 2">
            <a:extLst>
              <a:ext uri="{FF2B5EF4-FFF2-40B4-BE49-F238E27FC236}">
                <a16:creationId xmlns:a16="http://schemas.microsoft.com/office/drawing/2014/main" id="{86FDBFED-A543-D79D-AEAB-83D143A4A05C}"/>
              </a:ext>
            </a:extLst>
          </p:cNvPr>
          <p:cNvPicPr>
            <a:picLocks noChangeAspect="1"/>
          </p:cNvPicPr>
          <p:nvPr/>
        </p:nvPicPr>
        <p:blipFill>
          <a:blip r:embed="rId3"/>
          <a:stretch>
            <a:fillRect/>
          </a:stretch>
        </p:blipFill>
        <p:spPr>
          <a:xfrm>
            <a:off x="565149" y="1058752"/>
            <a:ext cx="8772525" cy="2754767"/>
          </a:xfrm>
          <a:prstGeom prst="rect">
            <a:avLst/>
          </a:prstGeom>
        </p:spPr>
      </p:pic>
      <p:pic>
        <p:nvPicPr>
          <p:cNvPr id="5" name="Picture 4">
            <a:extLst>
              <a:ext uri="{FF2B5EF4-FFF2-40B4-BE49-F238E27FC236}">
                <a16:creationId xmlns:a16="http://schemas.microsoft.com/office/drawing/2014/main" id="{CF75A0CB-A120-BA3E-8B06-AFC2541E8D4F}"/>
              </a:ext>
            </a:extLst>
          </p:cNvPr>
          <p:cNvPicPr>
            <a:picLocks noChangeAspect="1"/>
          </p:cNvPicPr>
          <p:nvPr/>
        </p:nvPicPr>
        <p:blipFill>
          <a:blip r:embed="rId4"/>
          <a:stretch>
            <a:fillRect/>
          </a:stretch>
        </p:blipFill>
        <p:spPr>
          <a:xfrm>
            <a:off x="350836" y="3550499"/>
            <a:ext cx="9201150" cy="2857500"/>
          </a:xfrm>
          <a:prstGeom prst="rect">
            <a:avLst/>
          </a:prstGeom>
        </p:spPr>
      </p:pic>
    </p:spTree>
    <p:extLst>
      <p:ext uri="{BB962C8B-B14F-4D97-AF65-F5344CB8AC3E}">
        <p14:creationId xmlns:p14="http://schemas.microsoft.com/office/powerpoint/2010/main" val="5817533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Shape 458"/>
        <p:cNvGrpSpPr/>
        <p:nvPr/>
      </p:nvGrpSpPr>
      <p:grpSpPr>
        <a:xfrm>
          <a:off x="0" y="0"/>
          <a:ext cx="0" cy="0"/>
          <a:chOff x="0" y="0"/>
          <a:chExt cx="0" cy="0"/>
        </a:xfrm>
      </p:grpSpPr>
      <p:sp>
        <p:nvSpPr>
          <p:cNvPr id="459" name="Google Shape;459;g2f22255e342_0_219"/>
          <p:cNvSpPr txBox="1">
            <a:spLocks noGrp="1"/>
          </p:cNvSpPr>
          <p:nvPr>
            <p:ph type="body" idx="1"/>
          </p:nvPr>
        </p:nvSpPr>
        <p:spPr>
          <a:xfrm>
            <a:off x="449468" y="450000"/>
            <a:ext cx="324000" cy="2769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US"/>
              <a:t>3.3</a:t>
            </a:r>
            <a:endParaRPr/>
          </a:p>
        </p:txBody>
      </p:sp>
      <p:sp>
        <p:nvSpPr>
          <p:cNvPr id="460" name="Google Shape;460;g2f22255e342_0_219"/>
          <p:cNvSpPr txBox="1">
            <a:spLocks noGrp="1"/>
          </p:cNvSpPr>
          <p:nvPr>
            <p:ph type="body" idx="2"/>
          </p:nvPr>
        </p:nvSpPr>
        <p:spPr>
          <a:xfrm>
            <a:off x="790000" y="450001"/>
            <a:ext cx="6837900" cy="2769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US"/>
              <a:t>Description and Sample of Transformed Datasets</a:t>
            </a:r>
            <a:endParaRPr/>
          </a:p>
        </p:txBody>
      </p:sp>
      <p:sp>
        <p:nvSpPr>
          <p:cNvPr id="461" name="Google Shape;461;g2f22255e342_0_219"/>
          <p:cNvSpPr txBox="1">
            <a:spLocks noGrp="1"/>
          </p:cNvSpPr>
          <p:nvPr>
            <p:ph type="body" idx="3"/>
          </p:nvPr>
        </p:nvSpPr>
        <p:spPr>
          <a:xfrm>
            <a:off x="9112825" y="480779"/>
            <a:ext cx="340500" cy="246300"/>
          </a:xfrm>
          <a:prstGeom prst="rect">
            <a:avLst/>
          </a:prstGeom>
        </p:spPr>
        <p:txBody>
          <a:bodyPr spcFirstLastPara="1" wrap="square" lIns="0" tIns="0" rIns="0" bIns="0" anchor="t" anchorCtr="0">
            <a:spAutoFit/>
          </a:bodyPr>
          <a:lstStyle/>
          <a:p>
            <a:pPr marL="0" lvl="0" indent="0" algn="r" rtl="0">
              <a:spcBef>
                <a:spcPts val="0"/>
              </a:spcBef>
              <a:spcAft>
                <a:spcPts val="0"/>
              </a:spcAft>
              <a:buNone/>
            </a:pPr>
            <a:r>
              <a:rPr lang="en-US"/>
              <a:t>3</a:t>
            </a:r>
            <a:endParaRPr/>
          </a:p>
        </p:txBody>
      </p:sp>
      <p:sp>
        <p:nvSpPr>
          <p:cNvPr id="462" name="Google Shape;462;g2f22255e342_0_219"/>
          <p:cNvSpPr txBox="1">
            <a:spLocks noGrp="1"/>
          </p:cNvSpPr>
          <p:nvPr>
            <p:ph type="body" idx="4"/>
          </p:nvPr>
        </p:nvSpPr>
        <p:spPr>
          <a:xfrm>
            <a:off x="8740667" y="480779"/>
            <a:ext cx="468000" cy="2463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US"/>
              <a:t>Unit </a:t>
            </a:r>
            <a:endParaRPr/>
          </a:p>
        </p:txBody>
      </p:sp>
      <p:sp>
        <p:nvSpPr>
          <p:cNvPr id="463" name="Google Shape;463;g2f22255e342_0_219"/>
          <p:cNvSpPr txBox="1">
            <a:spLocks noGrp="1"/>
          </p:cNvSpPr>
          <p:nvPr>
            <p:ph type="body" idx="5"/>
          </p:nvPr>
        </p:nvSpPr>
        <p:spPr>
          <a:xfrm>
            <a:off x="522300" y="1154850"/>
            <a:ext cx="3799800" cy="712200"/>
          </a:xfrm>
          <a:prstGeom prst="rect">
            <a:avLst/>
          </a:prstGeom>
        </p:spPr>
        <p:txBody>
          <a:bodyPr spcFirstLastPara="1" wrap="square" lIns="0" tIns="0" rIns="0" bIns="0" anchor="t" anchorCtr="0">
            <a:noAutofit/>
          </a:bodyPr>
          <a:lstStyle/>
          <a:p>
            <a:pPr marL="0" lvl="0" indent="0" algn="l" rtl="0">
              <a:spcBef>
                <a:spcPts val="1000"/>
              </a:spcBef>
              <a:spcAft>
                <a:spcPts val="0"/>
              </a:spcAft>
              <a:buNone/>
            </a:pPr>
            <a:r>
              <a:rPr lang="en-US" sz="1300"/>
              <a:t>Thông Tin Chung</a:t>
            </a:r>
            <a:endParaRPr sz="1300"/>
          </a:p>
          <a:p>
            <a:pPr marL="0" lvl="0" indent="0" algn="l" rtl="0">
              <a:spcBef>
                <a:spcPts val="1000"/>
              </a:spcBef>
              <a:spcAft>
                <a:spcPts val="0"/>
              </a:spcAft>
              <a:buNone/>
            </a:pPr>
            <a:r>
              <a:rPr lang="en-US" sz="1300"/>
              <a:t>Tổng số bản ghi: 153,122</a:t>
            </a:r>
            <a:endParaRPr sz="1300"/>
          </a:p>
          <a:p>
            <a:pPr marL="0" lvl="0" indent="0" algn="l" rtl="0">
              <a:spcBef>
                <a:spcPts val="1000"/>
              </a:spcBef>
              <a:spcAft>
                <a:spcPts val="0"/>
              </a:spcAft>
              <a:buNone/>
            </a:pPr>
            <a:r>
              <a:rPr lang="en-US" sz="1300"/>
              <a:t>Tổng số cột: 23</a:t>
            </a:r>
            <a:endParaRPr sz="1300"/>
          </a:p>
        </p:txBody>
      </p:sp>
      <p:sp>
        <p:nvSpPr>
          <p:cNvPr id="464" name="Google Shape;464;g2f22255e342_0_219"/>
          <p:cNvSpPr txBox="1"/>
          <p:nvPr/>
        </p:nvSpPr>
        <p:spPr>
          <a:xfrm>
            <a:off x="642150" y="2295000"/>
            <a:ext cx="5750100" cy="212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dirty="0" err="1"/>
              <a:t>Các</a:t>
            </a:r>
            <a:r>
              <a:rPr lang="en-US" dirty="0"/>
              <a:t> </a:t>
            </a:r>
            <a:r>
              <a:rPr lang="en-US" dirty="0" err="1"/>
              <a:t>Cột</a:t>
            </a:r>
            <a:r>
              <a:rPr lang="en-US" dirty="0"/>
              <a:t> </a:t>
            </a:r>
            <a:r>
              <a:rPr lang="en-US" dirty="0" err="1"/>
              <a:t>Dữ</a:t>
            </a:r>
            <a:r>
              <a:rPr lang="en-US" dirty="0"/>
              <a:t> </a:t>
            </a:r>
            <a:r>
              <a:rPr lang="en-US" dirty="0" err="1"/>
              <a:t>Liệu</a:t>
            </a:r>
            <a:endParaRPr dirty="0"/>
          </a:p>
          <a:p>
            <a:pPr marL="0" lvl="0" indent="0" algn="l" rtl="0">
              <a:spcBef>
                <a:spcPts val="0"/>
              </a:spcBef>
              <a:spcAft>
                <a:spcPts val="0"/>
              </a:spcAft>
              <a:buNone/>
            </a:pPr>
            <a:r>
              <a:rPr lang="en-US" dirty="0" err="1"/>
              <a:t>product_id</a:t>
            </a:r>
            <a:r>
              <a:rPr lang="en-US" dirty="0"/>
              <a:t>: ID </a:t>
            </a:r>
            <a:r>
              <a:rPr lang="en-US" dirty="0" err="1"/>
              <a:t>sản</a:t>
            </a:r>
            <a:r>
              <a:rPr lang="en-US" dirty="0"/>
              <a:t> </a:t>
            </a:r>
            <a:r>
              <a:rPr lang="en-US" dirty="0" err="1"/>
              <a:t>phẩm</a:t>
            </a:r>
            <a:r>
              <a:rPr lang="en-US" dirty="0"/>
              <a:t> (float64)</a:t>
            </a:r>
            <a:endParaRPr dirty="0"/>
          </a:p>
          <a:p>
            <a:pPr marL="0" lvl="0" indent="0" algn="l" rtl="0">
              <a:spcBef>
                <a:spcPts val="0"/>
              </a:spcBef>
              <a:spcAft>
                <a:spcPts val="0"/>
              </a:spcAft>
              <a:buNone/>
            </a:pPr>
            <a:r>
              <a:rPr lang="en-US" dirty="0" err="1"/>
              <a:t>inventory_item_id</a:t>
            </a:r>
            <a:r>
              <a:rPr lang="en-US" dirty="0"/>
              <a:t>: ID </a:t>
            </a:r>
            <a:r>
              <a:rPr lang="en-US" dirty="0" err="1"/>
              <a:t>mặt</a:t>
            </a:r>
            <a:r>
              <a:rPr lang="en-US" dirty="0"/>
              <a:t> </a:t>
            </a:r>
            <a:r>
              <a:rPr lang="en-US" dirty="0" err="1"/>
              <a:t>hàng</a:t>
            </a:r>
            <a:r>
              <a:rPr lang="en-US" dirty="0"/>
              <a:t> </a:t>
            </a:r>
            <a:r>
              <a:rPr lang="en-US" dirty="0" err="1"/>
              <a:t>trong</a:t>
            </a:r>
            <a:r>
              <a:rPr lang="en-US" dirty="0"/>
              <a:t> </a:t>
            </a:r>
            <a:r>
              <a:rPr lang="en-US" dirty="0" err="1"/>
              <a:t>kho</a:t>
            </a:r>
            <a:r>
              <a:rPr lang="en-US" dirty="0"/>
              <a:t> (int64)</a:t>
            </a:r>
            <a:endParaRPr dirty="0"/>
          </a:p>
          <a:p>
            <a:pPr marL="0" lvl="0" indent="0" algn="l" rtl="0">
              <a:spcBef>
                <a:spcPts val="0"/>
              </a:spcBef>
              <a:spcAft>
                <a:spcPts val="0"/>
              </a:spcAft>
              <a:buNone/>
            </a:pPr>
            <a:r>
              <a:rPr lang="en-US" dirty="0"/>
              <a:t>category: Danh </a:t>
            </a:r>
            <a:r>
              <a:rPr lang="en-US" dirty="0" err="1"/>
              <a:t>mục</a:t>
            </a:r>
            <a:r>
              <a:rPr lang="en-US" dirty="0"/>
              <a:t> </a:t>
            </a:r>
            <a:r>
              <a:rPr lang="en-US" dirty="0" err="1"/>
              <a:t>sản</a:t>
            </a:r>
            <a:r>
              <a:rPr lang="en-US" dirty="0"/>
              <a:t> </a:t>
            </a:r>
            <a:r>
              <a:rPr lang="en-US" dirty="0" err="1"/>
              <a:t>phẩm</a:t>
            </a:r>
            <a:r>
              <a:rPr lang="en-US" dirty="0"/>
              <a:t> (object)</a:t>
            </a:r>
            <a:endParaRPr dirty="0"/>
          </a:p>
          <a:p>
            <a:pPr marL="0" lvl="0" indent="0" algn="l" rtl="0">
              <a:spcBef>
                <a:spcPts val="0"/>
              </a:spcBef>
              <a:spcAft>
                <a:spcPts val="0"/>
              </a:spcAft>
              <a:buNone/>
            </a:pPr>
            <a:r>
              <a:rPr lang="en-US" dirty="0"/>
              <a:t>name: </a:t>
            </a:r>
            <a:r>
              <a:rPr lang="en-US" dirty="0" err="1"/>
              <a:t>Tên</a:t>
            </a:r>
            <a:r>
              <a:rPr lang="en-US" dirty="0"/>
              <a:t> </a:t>
            </a:r>
            <a:r>
              <a:rPr lang="en-US" dirty="0" err="1"/>
              <a:t>sản</a:t>
            </a:r>
            <a:r>
              <a:rPr lang="en-US" dirty="0"/>
              <a:t> </a:t>
            </a:r>
            <a:r>
              <a:rPr lang="en-US" dirty="0" err="1"/>
              <a:t>phẩm</a:t>
            </a:r>
            <a:r>
              <a:rPr lang="en-US" dirty="0"/>
              <a:t> (object)</a:t>
            </a:r>
            <a:endParaRPr dirty="0"/>
          </a:p>
          <a:p>
            <a:pPr marL="0" lvl="0" indent="0" algn="l" rtl="0">
              <a:spcBef>
                <a:spcPts val="0"/>
              </a:spcBef>
              <a:spcAft>
                <a:spcPts val="0"/>
              </a:spcAft>
              <a:buNone/>
            </a:pPr>
            <a:r>
              <a:rPr lang="en-US" dirty="0"/>
              <a:t>brand: </a:t>
            </a:r>
            <a:r>
              <a:rPr lang="en-US" dirty="0" err="1"/>
              <a:t>Thương</a:t>
            </a:r>
            <a:r>
              <a:rPr lang="en-US" dirty="0"/>
              <a:t> </a:t>
            </a:r>
            <a:r>
              <a:rPr lang="en-US" dirty="0" err="1"/>
              <a:t>hiệu</a:t>
            </a:r>
            <a:r>
              <a:rPr lang="en-US" dirty="0"/>
              <a:t> </a:t>
            </a:r>
            <a:r>
              <a:rPr lang="en-US" dirty="0" err="1"/>
              <a:t>sản</a:t>
            </a:r>
            <a:r>
              <a:rPr lang="en-US" dirty="0"/>
              <a:t> </a:t>
            </a:r>
            <a:r>
              <a:rPr lang="en-US" dirty="0" err="1"/>
              <a:t>phẩm</a:t>
            </a:r>
            <a:r>
              <a:rPr lang="en-US" dirty="0"/>
              <a:t> (object)</a:t>
            </a:r>
            <a:endParaRPr dirty="0"/>
          </a:p>
          <a:p>
            <a:pPr marL="0" lvl="0" indent="0" algn="l" rtl="0">
              <a:spcBef>
                <a:spcPts val="0"/>
              </a:spcBef>
              <a:spcAft>
                <a:spcPts val="0"/>
              </a:spcAft>
              <a:buNone/>
            </a:pPr>
            <a:r>
              <a:rPr lang="en-US" dirty="0" err="1"/>
              <a:t>retail_price</a:t>
            </a:r>
            <a:r>
              <a:rPr lang="en-US" dirty="0"/>
              <a:t>: </a:t>
            </a:r>
            <a:r>
              <a:rPr lang="en-US" dirty="0" err="1"/>
              <a:t>Giá</a:t>
            </a:r>
            <a:r>
              <a:rPr lang="en-US" dirty="0"/>
              <a:t> </a:t>
            </a:r>
            <a:r>
              <a:rPr lang="en-US" dirty="0" err="1"/>
              <a:t>bán</a:t>
            </a:r>
            <a:r>
              <a:rPr lang="en-US" dirty="0"/>
              <a:t> </a:t>
            </a:r>
            <a:r>
              <a:rPr lang="en-US" dirty="0" err="1"/>
              <a:t>lẻ</a:t>
            </a:r>
            <a:r>
              <a:rPr lang="en-US" dirty="0"/>
              <a:t> (float64)</a:t>
            </a:r>
            <a:endParaRPr dirty="0"/>
          </a:p>
          <a:p>
            <a:pPr marL="0" lvl="0" indent="0" algn="l" rtl="0">
              <a:spcBef>
                <a:spcPts val="0"/>
              </a:spcBef>
              <a:spcAft>
                <a:spcPts val="0"/>
              </a:spcAft>
              <a:buNone/>
            </a:pPr>
            <a:r>
              <a:rPr lang="en-US" dirty="0" err="1"/>
              <a:t>distribution_center_id</a:t>
            </a:r>
            <a:r>
              <a:rPr lang="en-US" dirty="0"/>
              <a:t>: ID </a:t>
            </a:r>
            <a:r>
              <a:rPr lang="en-US" dirty="0" err="1"/>
              <a:t>trung</a:t>
            </a:r>
            <a:r>
              <a:rPr lang="en-US" dirty="0"/>
              <a:t> </a:t>
            </a:r>
            <a:r>
              <a:rPr lang="en-US" dirty="0" err="1"/>
              <a:t>tâm</a:t>
            </a:r>
            <a:r>
              <a:rPr lang="en-US" dirty="0"/>
              <a:t> </a:t>
            </a:r>
            <a:r>
              <a:rPr lang="en-US" dirty="0" err="1"/>
              <a:t>phân</a:t>
            </a:r>
            <a:r>
              <a:rPr lang="en-US" dirty="0"/>
              <a:t> </a:t>
            </a:r>
            <a:r>
              <a:rPr lang="en-US" dirty="0" err="1"/>
              <a:t>phối</a:t>
            </a:r>
            <a:r>
              <a:rPr lang="en-US" dirty="0"/>
              <a:t> (int32)</a:t>
            </a:r>
            <a:endParaRPr dirty="0"/>
          </a:p>
          <a:p>
            <a:pPr marL="0" lvl="0" indent="0" algn="l" rtl="0">
              <a:spcBef>
                <a:spcPts val="0"/>
              </a:spcBef>
              <a:spcAft>
                <a:spcPts val="0"/>
              </a:spcAft>
              <a:buNone/>
            </a:pPr>
            <a:r>
              <a:rPr lang="en-US" dirty="0" err="1"/>
              <a:t>status_normalized</a:t>
            </a:r>
            <a:r>
              <a:rPr lang="en-US" dirty="0"/>
              <a:t>: </a:t>
            </a:r>
            <a:r>
              <a:rPr lang="en-US" dirty="0" err="1"/>
              <a:t>Trạng</a:t>
            </a:r>
            <a:r>
              <a:rPr lang="en-US" dirty="0"/>
              <a:t> </a:t>
            </a:r>
            <a:r>
              <a:rPr lang="en-US" dirty="0" err="1"/>
              <a:t>thái</a:t>
            </a:r>
            <a:r>
              <a:rPr lang="en-US" dirty="0"/>
              <a:t> </a:t>
            </a:r>
            <a:r>
              <a:rPr lang="en-US" dirty="0" err="1"/>
              <a:t>đã</a:t>
            </a:r>
            <a:r>
              <a:rPr lang="en-US" dirty="0"/>
              <a:t> </a:t>
            </a:r>
            <a:r>
              <a:rPr lang="en-US" dirty="0" err="1"/>
              <a:t>chuẩn</a:t>
            </a:r>
            <a:r>
              <a:rPr lang="en-US" dirty="0"/>
              <a:t> </a:t>
            </a:r>
            <a:r>
              <a:rPr lang="en-US" dirty="0" err="1"/>
              <a:t>hóa</a:t>
            </a:r>
            <a:r>
              <a:rPr lang="en-US" dirty="0"/>
              <a:t> (int64)</a:t>
            </a:r>
            <a:endParaRPr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Shape 469"/>
        <p:cNvGrpSpPr/>
        <p:nvPr/>
      </p:nvGrpSpPr>
      <p:grpSpPr>
        <a:xfrm>
          <a:off x="0" y="0"/>
          <a:ext cx="0" cy="0"/>
          <a:chOff x="0" y="0"/>
          <a:chExt cx="0" cy="0"/>
        </a:xfrm>
      </p:grpSpPr>
      <p:sp>
        <p:nvSpPr>
          <p:cNvPr id="470" name="Google Shape;470;g2f22255e342_0_229"/>
          <p:cNvSpPr txBox="1">
            <a:spLocks noGrp="1"/>
          </p:cNvSpPr>
          <p:nvPr>
            <p:ph type="body" idx="1"/>
          </p:nvPr>
        </p:nvSpPr>
        <p:spPr>
          <a:xfrm>
            <a:off x="449468" y="450000"/>
            <a:ext cx="324000" cy="2769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US"/>
              <a:t>3.3</a:t>
            </a:r>
            <a:endParaRPr/>
          </a:p>
        </p:txBody>
      </p:sp>
      <p:sp>
        <p:nvSpPr>
          <p:cNvPr id="471" name="Google Shape;471;g2f22255e342_0_229"/>
          <p:cNvSpPr txBox="1">
            <a:spLocks noGrp="1"/>
          </p:cNvSpPr>
          <p:nvPr>
            <p:ph type="body" idx="2"/>
          </p:nvPr>
        </p:nvSpPr>
        <p:spPr>
          <a:xfrm>
            <a:off x="790000" y="450001"/>
            <a:ext cx="6837900" cy="2769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US"/>
              <a:t>Description and Sample of Transformed Datasets</a:t>
            </a:r>
            <a:endParaRPr/>
          </a:p>
        </p:txBody>
      </p:sp>
      <p:sp>
        <p:nvSpPr>
          <p:cNvPr id="472" name="Google Shape;472;g2f22255e342_0_229"/>
          <p:cNvSpPr txBox="1">
            <a:spLocks noGrp="1"/>
          </p:cNvSpPr>
          <p:nvPr>
            <p:ph type="body" idx="3"/>
          </p:nvPr>
        </p:nvSpPr>
        <p:spPr>
          <a:xfrm>
            <a:off x="9112825" y="480779"/>
            <a:ext cx="340500" cy="246300"/>
          </a:xfrm>
          <a:prstGeom prst="rect">
            <a:avLst/>
          </a:prstGeom>
        </p:spPr>
        <p:txBody>
          <a:bodyPr spcFirstLastPara="1" wrap="square" lIns="0" tIns="0" rIns="0" bIns="0" anchor="t" anchorCtr="0">
            <a:spAutoFit/>
          </a:bodyPr>
          <a:lstStyle/>
          <a:p>
            <a:pPr marL="0" lvl="0" indent="0" algn="r" rtl="0">
              <a:spcBef>
                <a:spcPts val="0"/>
              </a:spcBef>
              <a:spcAft>
                <a:spcPts val="0"/>
              </a:spcAft>
              <a:buNone/>
            </a:pPr>
            <a:r>
              <a:rPr lang="en-US"/>
              <a:t>3</a:t>
            </a:r>
            <a:endParaRPr/>
          </a:p>
        </p:txBody>
      </p:sp>
      <p:sp>
        <p:nvSpPr>
          <p:cNvPr id="473" name="Google Shape;473;g2f22255e342_0_229"/>
          <p:cNvSpPr txBox="1">
            <a:spLocks noGrp="1"/>
          </p:cNvSpPr>
          <p:nvPr>
            <p:ph type="body" idx="4"/>
          </p:nvPr>
        </p:nvSpPr>
        <p:spPr>
          <a:xfrm>
            <a:off x="8740667" y="480779"/>
            <a:ext cx="468000" cy="2463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US"/>
              <a:t>Unit </a:t>
            </a:r>
            <a:endParaRPr/>
          </a:p>
        </p:txBody>
      </p:sp>
      <p:sp>
        <p:nvSpPr>
          <p:cNvPr id="474" name="Google Shape;474;g2f22255e342_0_229"/>
          <p:cNvSpPr txBox="1">
            <a:spLocks noGrp="1"/>
          </p:cNvSpPr>
          <p:nvPr>
            <p:ph type="body" idx="5"/>
          </p:nvPr>
        </p:nvSpPr>
        <p:spPr>
          <a:xfrm>
            <a:off x="522300" y="1154850"/>
            <a:ext cx="3799800" cy="712200"/>
          </a:xfrm>
          <a:prstGeom prst="rect">
            <a:avLst/>
          </a:prstGeom>
        </p:spPr>
        <p:txBody>
          <a:bodyPr spcFirstLastPara="1" wrap="square" lIns="0" tIns="0" rIns="0" bIns="0" anchor="t" anchorCtr="0">
            <a:noAutofit/>
          </a:bodyPr>
          <a:lstStyle/>
          <a:p>
            <a:pPr marL="0" lvl="0" indent="0" algn="l" rtl="0">
              <a:spcBef>
                <a:spcPts val="1000"/>
              </a:spcBef>
              <a:spcAft>
                <a:spcPts val="0"/>
              </a:spcAft>
              <a:buNone/>
            </a:pPr>
            <a:r>
              <a:rPr lang="en-US" sz="1300"/>
              <a:t>Thông Tin Chung</a:t>
            </a:r>
            <a:endParaRPr sz="1300"/>
          </a:p>
          <a:p>
            <a:pPr marL="0" lvl="0" indent="0" algn="l" rtl="0">
              <a:spcBef>
                <a:spcPts val="1000"/>
              </a:spcBef>
              <a:spcAft>
                <a:spcPts val="0"/>
              </a:spcAft>
              <a:buNone/>
            </a:pPr>
            <a:r>
              <a:rPr lang="en-US" sz="1300"/>
              <a:t>Tổng số bản ghi: 153,122</a:t>
            </a:r>
            <a:endParaRPr sz="1300"/>
          </a:p>
          <a:p>
            <a:pPr marL="0" lvl="0" indent="0" algn="l" rtl="0">
              <a:spcBef>
                <a:spcPts val="1000"/>
              </a:spcBef>
              <a:spcAft>
                <a:spcPts val="0"/>
              </a:spcAft>
              <a:buNone/>
            </a:pPr>
            <a:r>
              <a:rPr lang="en-US" sz="1300"/>
              <a:t>Tổng số cột: 23</a:t>
            </a:r>
            <a:endParaRPr sz="1300"/>
          </a:p>
        </p:txBody>
      </p:sp>
      <p:sp>
        <p:nvSpPr>
          <p:cNvPr id="475" name="Google Shape;475;g2f22255e342_0_229"/>
          <p:cNvSpPr txBox="1"/>
          <p:nvPr/>
        </p:nvSpPr>
        <p:spPr>
          <a:xfrm>
            <a:off x="642150" y="2295000"/>
            <a:ext cx="4429500" cy="1908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dirty="0" err="1"/>
              <a:t>Các</a:t>
            </a:r>
            <a:r>
              <a:rPr lang="en-US" dirty="0"/>
              <a:t> </a:t>
            </a:r>
            <a:r>
              <a:rPr lang="en-US" dirty="0" err="1"/>
              <a:t>Cột</a:t>
            </a:r>
            <a:r>
              <a:rPr lang="en-US" dirty="0"/>
              <a:t> </a:t>
            </a:r>
            <a:r>
              <a:rPr lang="en-US" dirty="0" err="1"/>
              <a:t>Dữ</a:t>
            </a:r>
            <a:r>
              <a:rPr lang="en-US" dirty="0"/>
              <a:t> </a:t>
            </a:r>
            <a:r>
              <a:rPr lang="en-US" dirty="0" err="1"/>
              <a:t>Liệu</a:t>
            </a:r>
            <a:endParaRPr dirty="0"/>
          </a:p>
          <a:p>
            <a:pPr marL="0" lvl="0" indent="0" algn="l" rtl="0">
              <a:spcBef>
                <a:spcPts val="0"/>
              </a:spcBef>
              <a:spcAft>
                <a:spcPts val="0"/>
              </a:spcAft>
              <a:buNone/>
            </a:pPr>
            <a:r>
              <a:rPr lang="en-US" dirty="0" err="1"/>
              <a:t>total_spend</a:t>
            </a:r>
            <a:r>
              <a:rPr lang="en-US" dirty="0"/>
              <a:t>: </a:t>
            </a:r>
            <a:r>
              <a:rPr lang="en-US" dirty="0" err="1"/>
              <a:t>Tổng</a:t>
            </a:r>
            <a:r>
              <a:rPr lang="en-US" dirty="0"/>
              <a:t> chi </a:t>
            </a:r>
            <a:r>
              <a:rPr lang="en-US" dirty="0" err="1"/>
              <a:t>tiêu</a:t>
            </a:r>
            <a:r>
              <a:rPr lang="en-US" dirty="0"/>
              <a:t> </a:t>
            </a:r>
            <a:r>
              <a:rPr lang="en-US" dirty="0" err="1"/>
              <a:t>của</a:t>
            </a:r>
            <a:r>
              <a:rPr lang="en-US" dirty="0"/>
              <a:t> </a:t>
            </a:r>
            <a:r>
              <a:rPr lang="en-US" dirty="0" err="1"/>
              <a:t>người</a:t>
            </a:r>
            <a:r>
              <a:rPr lang="en-US" dirty="0"/>
              <a:t> </a:t>
            </a:r>
            <a:r>
              <a:rPr lang="en-US" dirty="0" err="1"/>
              <a:t>dùng</a:t>
            </a:r>
            <a:r>
              <a:rPr lang="en-US" dirty="0"/>
              <a:t> (float64)</a:t>
            </a:r>
            <a:endParaRPr dirty="0"/>
          </a:p>
          <a:p>
            <a:pPr marL="0" lvl="0" indent="0" algn="l" rtl="0">
              <a:spcBef>
                <a:spcPts val="0"/>
              </a:spcBef>
              <a:spcAft>
                <a:spcPts val="0"/>
              </a:spcAft>
              <a:buNone/>
            </a:pPr>
            <a:r>
              <a:rPr lang="en-US" dirty="0" err="1"/>
              <a:t>age_group</a:t>
            </a:r>
            <a:r>
              <a:rPr lang="en-US" dirty="0"/>
              <a:t>: </a:t>
            </a:r>
            <a:r>
              <a:rPr lang="en-US" dirty="0" err="1"/>
              <a:t>Nhóm</a:t>
            </a:r>
            <a:r>
              <a:rPr lang="en-US" dirty="0"/>
              <a:t> </a:t>
            </a:r>
            <a:r>
              <a:rPr lang="en-US" dirty="0" err="1"/>
              <a:t>tuổi</a:t>
            </a:r>
            <a:r>
              <a:rPr lang="en-US" dirty="0"/>
              <a:t> (category)</a:t>
            </a:r>
            <a:endParaRPr dirty="0"/>
          </a:p>
          <a:p>
            <a:pPr marL="0" lvl="0" indent="0" algn="l" rtl="0">
              <a:spcBef>
                <a:spcPts val="0"/>
              </a:spcBef>
              <a:spcAft>
                <a:spcPts val="0"/>
              </a:spcAft>
              <a:buNone/>
            </a:pPr>
            <a:r>
              <a:rPr lang="en-US" dirty="0" err="1"/>
              <a:t>total_spend_group</a:t>
            </a:r>
            <a:r>
              <a:rPr lang="en-US" dirty="0"/>
              <a:t>: </a:t>
            </a:r>
            <a:r>
              <a:rPr lang="en-US" dirty="0" err="1"/>
              <a:t>Nhóm</a:t>
            </a:r>
            <a:r>
              <a:rPr lang="en-US" dirty="0"/>
              <a:t> chi </a:t>
            </a:r>
            <a:r>
              <a:rPr lang="en-US" dirty="0" err="1"/>
              <a:t>tiêu</a:t>
            </a:r>
            <a:r>
              <a:rPr lang="en-US" dirty="0"/>
              <a:t> (category)</a:t>
            </a:r>
            <a:endParaRPr dirty="0"/>
          </a:p>
          <a:p>
            <a:pPr marL="0" lvl="0" indent="0" algn="l" rtl="0">
              <a:spcBef>
                <a:spcPts val="0"/>
              </a:spcBef>
              <a:spcAft>
                <a:spcPts val="0"/>
              </a:spcAft>
              <a:buNone/>
            </a:pPr>
            <a:r>
              <a:rPr lang="en-US" dirty="0" err="1"/>
              <a:t>total_spend_group_normalized</a:t>
            </a:r>
            <a:r>
              <a:rPr lang="en-US" dirty="0"/>
              <a:t>: </a:t>
            </a:r>
            <a:r>
              <a:rPr lang="en-US" dirty="0" err="1"/>
              <a:t>Nhóm</a:t>
            </a:r>
            <a:r>
              <a:rPr lang="en-US" dirty="0"/>
              <a:t> chi </a:t>
            </a:r>
            <a:r>
              <a:rPr lang="en-US" dirty="0" err="1"/>
              <a:t>tiêu</a:t>
            </a:r>
            <a:r>
              <a:rPr lang="en-US" dirty="0"/>
              <a:t> </a:t>
            </a:r>
            <a:r>
              <a:rPr lang="en-US" dirty="0" err="1"/>
              <a:t>đã</a:t>
            </a:r>
            <a:r>
              <a:rPr lang="en-US" dirty="0"/>
              <a:t> </a:t>
            </a:r>
            <a:r>
              <a:rPr lang="en-US" dirty="0" err="1"/>
              <a:t>chuẩn</a:t>
            </a:r>
            <a:r>
              <a:rPr lang="en-US" dirty="0"/>
              <a:t> </a:t>
            </a:r>
            <a:r>
              <a:rPr lang="en-US" dirty="0" err="1"/>
              <a:t>hóa</a:t>
            </a:r>
            <a:r>
              <a:rPr lang="en-US" dirty="0"/>
              <a:t> (float64)</a:t>
            </a:r>
            <a:endParaRPr dirty="0"/>
          </a:p>
          <a:p>
            <a:pPr marL="0" lvl="0" indent="0" algn="l" rtl="0">
              <a:spcBef>
                <a:spcPts val="0"/>
              </a:spcBef>
              <a:spcAft>
                <a:spcPts val="0"/>
              </a:spcAft>
              <a:buNone/>
            </a:pPr>
            <a:r>
              <a:rPr lang="en-US" dirty="0" err="1"/>
              <a:t>label_category</a:t>
            </a:r>
            <a:r>
              <a:rPr lang="en-US" dirty="0"/>
              <a:t>: </a:t>
            </a:r>
            <a:r>
              <a:rPr lang="en-US" dirty="0" err="1"/>
              <a:t>Nhãn</a:t>
            </a:r>
            <a:r>
              <a:rPr lang="en-US" dirty="0"/>
              <a:t> </a:t>
            </a:r>
            <a:r>
              <a:rPr lang="en-US" dirty="0" err="1"/>
              <a:t>danh</a:t>
            </a:r>
            <a:r>
              <a:rPr lang="en-US" dirty="0"/>
              <a:t> </a:t>
            </a:r>
            <a:r>
              <a:rPr lang="en-US" dirty="0" err="1"/>
              <a:t>mục</a:t>
            </a:r>
            <a:r>
              <a:rPr lang="en-US" dirty="0"/>
              <a:t> (float64)</a:t>
            </a:r>
            <a:endParaRPr dirty="0"/>
          </a:p>
          <a:p>
            <a:pPr marL="0" lvl="0" indent="0" algn="l" rtl="0">
              <a:spcBef>
                <a:spcPts val="0"/>
              </a:spcBef>
              <a:spcAft>
                <a:spcPts val="0"/>
              </a:spcAft>
              <a:buNone/>
            </a:pPr>
            <a:r>
              <a:rPr lang="en-US" dirty="0" err="1"/>
              <a:t>label_brand</a:t>
            </a:r>
            <a:r>
              <a:rPr lang="en-US" dirty="0"/>
              <a:t>: </a:t>
            </a:r>
            <a:r>
              <a:rPr lang="en-US" dirty="0" err="1"/>
              <a:t>Nhãn</a:t>
            </a:r>
            <a:r>
              <a:rPr lang="en-US" dirty="0"/>
              <a:t> </a:t>
            </a:r>
            <a:r>
              <a:rPr lang="en-US" dirty="0" err="1"/>
              <a:t>thương</a:t>
            </a:r>
            <a:r>
              <a:rPr lang="en-US" dirty="0"/>
              <a:t> </a:t>
            </a:r>
            <a:r>
              <a:rPr lang="en-US" dirty="0" err="1"/>
              <a:t>hiệu</a:t>
            </a:r>
            <a:r>
              <a:rPr lang="en-US" dirty="0"/>
              <a:t> (float64)</a:t>
            </a:r>
            <a:endParaRPr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Shape 480"/>
        <p:cNvGrpSpPr/>
        <p:nvPr/>
      </p:nvGrpSpPr>
      <p:grpSpPr>
        <a:xfrm>
          <a:off x="0" y="0"/>
          <a:ext cx="0" cy="0"/>
          <a:chOff x="0" y="0"/>
          <a:chExt cx="0" cy="0"/>
        </a:xfrm>
      </p:grpSpPr>
      <p:sp>
        <p:nvSpPr>
          <p:cNvPr id="481" name="Google Shape;481;g2f22255e342_0_241"/>
          <p:cNvSpPr txBox="1">
            <a:spLocks noGrp="1"/>
          </p:cNvSpPr>
          <p:nvPr>
            <p:ph type="body" idx="1"/>
          </p:nvPr>
        </p:nvSpPr>
        <p:spPr>
          <a:xfrm>
            <a:off x="449468" y="450000"/>
            <a:ext cx="324000" cy="2769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US"/>
              <a:t>3.4</a:t>
            </a:r>
            <a:endParaRPr/>
          </a:p>
        </p:txBody>
      </p:sp>
      <p:sp>
        <p:nvSpPr>
          <p:cNvPr id="482" name="Google Shape;482;g2f22255e342_0_241"/>
          <p:cNvSpPr txBox="1">
            <a:spLocks noGrp="1"/>
          </p:cNvSpPr>
          <p:nvPr>
            <p:ph type="body" idx="2"/>
          </p:nvPr>
        </p:nvSpPr>
        <p:spPr>
          <a:xfrm>
            <a:off x="790000" y="450001"/>
            <a:ext cx="6837900" cy="2769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US"/>
              <a:t>Data Visualization of Query Results</a:t>
            </a:r>
            <a:endParaRPr/>
          </a:p>
        </p:txBody>
      </p:sp>
      <p:sp>
        <p:nvSpPr>
          <p:cNvPr id="483" name="Google Shape;483;g2f22255e342_0_241"/>
          <p:cNvSpPr txBox="1">
            <a:spLocks noGrp="1"/>
          </p:cNvSpPr>
          <p:nvPr>
            <p:ph type="body" idx="3"/>
          </p:nvPr>
        </p:nvSpPr>
        <p:spPr>
          <a:xfrm>
            <a:off x="9112825" y="480779"/>
            <a:ext cx="340500" cy="246300"/>
          </a:xfrm>
          <a:prstGeom prst="rect">
            <a:avLst/>
          </a:prstGeom>
        </p:spPr>
        <p:txBody>
          <a:bodyPr spcFirstLastPara="1" wrap="square" lIns="0" tIns="0" rIns="0" bIns="0" anchor="t" anchorCtr="0">
            <a:spAutoFit/>
          </a:bodyPr>
          <a:lstStyle/>
          <a:p>
            <a:pPr marL="0" lvl="0" indent="0" algn="r" rtl="0">
              <a:spcBef>
                <a:spcPts val="0"/>
              </a:spcBef>
              <a:spcAft>
                <a:spcPts val="0"/>
              </a:spcAft>
              <a:buNone/>
            </a:pPr>
            <a:r>
              <a:rPr lang="en-US"/>
              <a:t>3</a:t>
            </a:r>
            <a:endParaRPr/>
          </a:p>
        </p:txBody>
      </p:sp>
      <p:sp>
        <p:nvSpPr>
          <p:cNvPr id="484" name="Google Shape;484;g2f22255e342_0_241"/>
          <p:cNvSpPr txBox="1">
            <a:spLocks noGrp="1"/>
          </p:cNvSpPr>
          <p:nvPr>
            <p:ph type="body" idx="4"/>
          </p:nvPr>
        </p:nvSpPr>
        <p:spPr>
          <a:xfrm>
            <a:off x="8740667" y="480779"/>
            <a:ext cx="468000" cy="2463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US"/>
              <a:t>Unit </a:t>
            </a:r>
            <a:endParaRPr/>
          </a:p>
        </p:txBody>
      </p:sp>
      <p:pic>
        <p:nvPicPr>
          <p:cNvPr id="485" name="Google Shape;485;g2f22255e342_0_241"/>
          <p:cNvPicPr preferRelativeResize="0"/>
          <p:nvPr/>
        </p:nvPicPr>
        <p:blipFill>
          <a:blip r:embed="rId3">
            <a:alphaModFix/>
          </a:blip>
          <a:stretch>
            <a:fillRect/>
          </a:stretch>
        </p:blipFill>
        <p:spPr>
          <a:xfrm>
            <a:off x="323049" y="1457325"/>
            <a:ext cx="9256725" cy="23833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90"/>
        <p:cNvGrpSpPr/>
        <p:nvPr/>
      </p:nvGrpSpPr>
      <p:grpSpPr>
        <a:xfrm>
          <a:off x="0" y="0"/>
          <a:ext cx="0" cy="0"/>
          <a:chOff x="0" y="0"/>
          <a:chExt cx="0" cy="0"/>
        </a:xfrm>
      </p:grpSpPr>
      <p:sp>
        <p:nvSpPr>
          <p:cNvPr id="491" name="Google Shape;491;g2f22255e342_0_254"/>
          <p:cNvSpPr txBox="1">
            <a:spLocks noGrp="1"/>
          </p:cNvSpPr>
          <p:nvPr>
            <p:ph type="body" idx="1"/>
          </p:nvPr>
        </p:nvSpPr>
        <p:spPr>
          <a:xfrm>
            <a:off x="449468" y="450000"/>
            <a:ext cx="324000" cy="2769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US"/>
              <a:t>3.4</a:t>
            </a:r>
            <a:endParaRPr/>
          </a:p>
        </p:txBody>
      </p:sp>
      <p:sp>
        <p:nvSpPr>
          <p:cNvPr id="492" name="Google Shape;492;g2f22255e342_0_254"/>
          <p:cNvSpPr txBox="1">
            <a:spLocks noGrp="1"/>
          </p:cNvSpPr>
          <p:nvPr>
            <p:ph type="body" idx="2"/>
          </p:nvPr>
        </p:nvSpPr>
        <p:spPr>
          <a:xfrm>
            <a:off x="790000" y="450001"/>
            <a:ext cx="6837900" cy="2769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US"/>
              <a:t>Data Visualization of Query Results</a:t>
            </a:r>
            <a:endParaRPr/>
          </a:p>
        </p:txBody>
      </p:sp>
      <p:sp>
        <p:nvSpPr>
          <p:cNvPr id="493" name="Google Shape;493;g2f22255e342_0_254"/>
          <p:cNvSpPr txBox="1">
            <a:spLocks noGrp="1"/>
          </p:cNvSpPr>
          <p:nvPr>
            <p:ph type="body" idx="3"/>
          </p:nvPr>
        </p:nvSpPr>
        <p:spPr>
          <a:xfrm>
            <a:off x="9112825" y="480779"/>
            <a:ext cx="340500" cy="246300"/>
          </a:xfrm>
          <a:prstGeom prst="rect">
            <a:avLst/>
          </a:prstGeom>
        </p:spPr>
        <p:txBody>
          <a:bodyPr spcFirstLastPara="1" wrap="square" lIns="0" tIns="0" rIns="0" bIns="0" anchor="t" anchorCtr="0">
            <a:spAutoFit/>
          </a:bodyPr>
          <a:lstStyle/>
          <a:p>
            <a:pPr marL="0" lvl="0" indent="0" algn="r" rtl="0">
              <a:spcBef>
                <a:spcPts val="0"/>
              </a:spcBef>
              <a:spcAft>
                <a:spcPts val="0"/>
              </a:spcAft>
              <a:buNone/>
            </a:pPr>
            <a:r>
              <a:rPr lang="en-US"/>
              <a:t>3</a:t>
            </a:r>
            <a:endParaRPr/>
          </a:p>
        </p:txBody>
      </p:sp>
      <p:sp>
        <p:nvSpPr>
          <p:cNvPr id="494" name="Google Shape;494;g2f22255e342_0_254"/>
          <p:cNvSpPr txBox="1">
            <a:spLocks noGrp="1"/>
          </p:cNvSpPr>
          <p:nvPr>
            <p:ph type="body" idx="4"/>
          </p:nvPr>
        </p:nvSpPr>
        <p:spPr>
          <a:xfrm>
            <a:off x="8740667" y="480779"/>
            <a:ext cx="468000" cy="2463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US"/>
              <a:t>Unit </a:t>
            </a:r>
            <a:endParaRPr/>
          </a:p>
        </p:txBody>
      </p:sp>
      <p:pic>
        <p:nvPicPr>
          <p:cNvPr id="495" name="Google Shape;495;g2f22255e342_0_254"/>
          <p:cNvPicPr preferRelativeResize="0"/>
          <p:nvPr/>
        </p:nvPicPr>
        <p:blipFill>
          <a:blip r:embed="rId3">
            <a:alphaModFix/>
          </a:blip>
          <a:stretch>
            <a:fillRect/>
          </a:stretch>
        </p:blipFill>
        <p:spPr>
          <a:xfrm>
            <a:off x="515655" y="1740474"/>
            <a:ext cx="8525687" cy="4329551"/>
          </a:xfrm>
          <a:prstGeom prst="rect">
            <a:avLst/>
          </a:prstGeom>
          <a:noFill/>
          <a:ln>
            <a:noFill/>
          </a:ln>
        </p:spPr>
      </p:pic>
      <p:sp>
        <p:nvSpPr>
          <p:cNvPr id="4" name="TextBox 3">
            <a:extLst>
              <a:ext uri="{FF2B5EF4-FFF2-40B4-BE49-F238E27FC236}">
                <a16:creationId xmlns:a16="http://schemas.microsoft.com/office/drawing/2014/main" id="{37B32ADC-A5B3-88F0-B204-CFCDE2887FF5}"/>
              </a:ext>
            </a:extLst>
          </p:cNvPr>
          <p:cNvSpPr txBox="1"/>
          <p:nvPr/>
        </p:nvSpPr>
        <p:spPr>
          <a:xfrm>
            <a:off x="448980" y="1333500"/>
            <a:ext cx="4970107" cy="307777"/>
          </a:xfrm>
          <a:prstGeom prst="rect">
            <a:avLst/>
          </a:prstGeom>
          <a:noFill/>
        </p:spPr>
        <p:txBody>
          <a:bodyPr wrap="square" rtlCol="0">
            <a:spAutoFit/>
          </a:bodyPr>
          <a:lstStyle/>
          <a:p>
            <a:r>
              <a:rPr lang="en-US" dirty="0" err="1"/>
              <a:t>Phân</a:t>
            </a:r>
            <a:r>
              <a:rPr lang="en-US" dirty="0"/>
              <a:t> </a:t>
            </a:r>
            <a:r>
              <a:rPr lang="en-US" dirty="0" err="1"/>
              <a:t>tích</a:t>
            </a:r>
            <a:r>
              <a:rPr lang="en-US" dirty="0"/>
              <a:t> </a:t>
            </a:r>
            <a:r>
              <a:rPr lang="en-US" dirty="0" err="1"/>
              <a:t>dữ</a:t>
            </a:r>
            <a:r>
              <a:rPr lang="en-US" dirty="0"/>
              <a:t> </a:t>
            </a:r>
            <a:r>
              <a:rPr lang="en-US" dirty="0" err="1"/>
              <a:t>liệu</a:t>
            </a:r>
            <a:r>
              <a:rPr lang="en-US" dirty="0"/>
              <a:t> </a:t>
            </a:r>
            <a:r>
              <a:rPr lang="en-US" dirty="0" err="1"/>
              <a:t>đơn</a:t>
            </a:r>
            <a:r>
              <a:rPr lang="en-US" dirty="0"/>
              <a:t> </a:t>
            </a:r>
            <a:r>
              <a:rPr lang="en-US" dirty="0" err="1"/>
              <a:t>hàng</a:t>
            </a:r>
            <a:r>
              <a:rPr lang="en-US" dirty="0"/>
              <a:t> </a:t>
            </a:r>
            <a:r>
              <a:rPr lang="en-US" dirty="0" err="1"/>
              <a:t>theo</a:t>
            </a:r>
            <a:r>
              <a:rPr lang="en-US" dirty="0"/>
              <a:t> </a:t>
            </a:r>
            <a:r>
              <a:rPr lang="en-US" dirty="0" err="1"/>
              <a:t>quốc</a:t>
            </a:r>
            <a:r>
              <a:rPr lang="en-US" dirty="0"/>
              <a:t> </a:t>
            </a:r>
            <a:r>
              <a:rPr lang="en-US" dirty="0" err="1"/>
              <a:t>gia</a:t>
            </a:r>
            <a:endParaRPr 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1">
            <a:extLst>
              <a:ext uri="{FF2B5EF4-FFF2-40B4-BE49-F238E27FC236}">
                <a16:creationId xmlns:a16="http://schemas.microsoft.com/office/drawing/2014/main" id="{1E42F3CA-E8F5-41D4-A677-F15543C46B01}"/>
              </a:ext>
            </a:extLst>
          </p:cNvPr>
          <p:cNvGrpSpPr/>
          <p:nvPr/>
        </p:nvGrpSpPr>
        <p:grpSpPr>
          <a:xfrm>
            <a:off x="399751" y="2148045"/>
            <a:ext cx="4101040" cy="900501"/>
            <a:chOff x="4181256" y="3224809"/>
            <a:chExt cx="4411127" cy="900501"/>
          </a:xfrm>
        </p:grpSpPr>
        <p:sp>
          <p:nvSpPr>
            <p:cNvPr id="5" name="직사각형 4">
              <a:extLst>
                <a:ext uri="{FF2B5EF4-FFF2-40B4-BE49-F238E27FC236}">
                  <a16:creationId xmlns:a16="http://schemas.microsoft.com/office/drawing/2014/main" id="{EEA224A4-F527-4CB0-B62E-359CBCD4E781}"/>
                </a:ext>
              </a:extLst>
            </p:cNvPr>
            <p:cNvSpPr/>
            <p:nvPr/>
          </p:nvSpPr>
          <p:spPr>
            <a:xfrm>
              <a:off x="4364136" y="3256759"/>
              <a:ext cx="4197033"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spcAft>
                  <a:spcPts val="600"/>
                </a:spcAft>
              </a:pPr>
              <a:r>
                <a:rPr lang="en-US" altLang="ko-KR" dirty="0">
                  <a:solidFill>
                    <a:schemeClr val="tx1"/>
                  </a:solidFill>
                  <a:latin typeface="+mj-lt"/>
                  <a:ea typeface="SamsungOne 700" panose="020B0803030303020204" pitchFamily="34" charset="0"/>
                </a:rPr>
                <a:t>Unit 1. Introduction</a:t>
              </a:r>
            </a:p>
          </p:txBody>
        </p:sp>
        <p:sp>
          <p:nvSpPr>
            <p:cNvPr id="6" name="직사각형 5">
              <a:extLst>
                <a:ext uri="{FF2B5EF4-FFF2-40B4-BE49-F238E27FC236}">
                  <a16:creationId xmlns:a16="http://schemas.microsoft.com/office/drawing/2014/main" id="{F55CBCEC-393B-4E62-A937-E41B3CD7A93E}"/>
                </a:ext>
              </a:extLst>
            </p:cNvPr>
            <p:cNvSpPr/>
            <p:nvPr/>
          </p:nvSpPr>
          <p:spPr>
            <a:xfrm>
              <a:off x="4181256" y="3224809"/>
              <a:ext cx="36000" cy="252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sz="2800" dirty="0">
                <a:solidFill>
                  <a:schemeClr val="tx1"/>
                </a:solidFill>
                <a:latin typeface="+mj-lt"/>
              </a:endParaRPr>
            </a:p>
          </p:txBody>
        </p:sp>
        <p:sp>
          <p:nvSpPr>
            <p:cNvPr id="7" name="직사각형 6">
              <a:extLst>
                <a:ext uri="{FF2B5EF4-FFF2-40B4-BE49-F238E27FC236}">
                  <a16:creationId xmlns:a16="http://schemas.microsoft.com/office/drawing/2014/main" id="{276F31AB-CE0B-4C60-A822-96C574A8736B}"/>
                </a:ext>
              </a:extLst>
            </p:cNvPr>
            <p:cNvSpPr/>
            <p:nvPr/>
          </p:nvSpPr>
          <p:spPr>
            <a:xfrm>
              <a:off x="5191966" y="3617479"/>
              <a:ext cx="3400417" cy="5078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schemeClr val="tx1"/>
                  </a:solidFill>
                  <a:latin typeface="+mj-lt"/>
                  <a:ea typeface="SamsungOne 700" panose="020B0803030303020204" pitchFamily="34" charset="0"/>
                </a:rPr>
                <a:t>1.1. </a:t>
              </a:r>
              <a:r>
                <a:rPr lang="en-US" altLang="ko-KR" dirty="0">
                  <a:solidFill>
                    <a:schemeClr val="tx1"/>
                  </a:solidFill>
                  <a:latin typeface="+mj-lt"/>
                  <a:ea typeface="SamsungOne 700" panose="020B0803030303020204" pitchFamily="34" charset="0"/>
                </a:rPr>
                <a:t>Background Information</a:t>
              </a:r>
              <a:endParaRPr lang="en-US" altLang="ko-KR" sz="1400" dirty="0">
                <a:solidFill>
                  <a:schemeClr val="tx1"/>
                </a:solidFill>
                <a:latin typeface="+mj-lt"/>
                <a:ea typeface="SamsungOne 700" panose="020B0803030303020204" pitchFamily="34" charset="0"/>
              </a:endParaRPr>
            </a:p>
            <a:p>
              <a:pPr>
                <a:spcAft>
                  <a:spcPts val="600"/>
                </a:spcAft>
              </a:pPr>
              <a:r>
                <a:rPr lang="en-US" altLang="ko-KR" sz="1400" dirty="0">
                  <a:solidFill>
                    <a:schemeClr val="tx1"/>
                  </a:solidFill>
                  <a:latin typeface="+mj-lt"/>
                  <a:ea typeface="SamsungOne 400" panose="020B0503030303020204" pitchFamily="34" charset="0"/>
                </a:rPr>
                <a:t>1.2. </a:t>
              </a:r>
              <a:r>
                <a:rPr lang="en-US" altLang="ko-KR" dirty="0">
                  <a:solidFill>
                    <a:schemeClr val="tx1"/>
                  </a:solidFill>
                  <a:latin typeface="+mj-lt"/>
                  <a:ea typeface="SamsungOne 400" panose="020B0503030303020204" pitchFamily="34" charset="0"/>
                </a:rPr>
                <a:t>Motivation and Objective</a:t>
              </a:r>
              <a:endParaRPr lang="en-US" altLang="ko-KR" sz="1400" dirty="0">
                <a:solidFill>
                  <a:schemeClr val="tx1"/>
                </a:solidFill>
                <a:latin typeface="+mj-lt"/>
                <a:ea typeface="SamsungOne 400" panose="020B0503030303020204" pitchFamily="34" charset="0"/>
              </a:endParaRPr>
            </a:p>
          </p:txBody>
        </p:sp>
      </p:grpSp>
      <p:sp>
        <p:nvSpPr>
          <p:cNvPr id="16" name="직사각형 133">
            <a:extLst>
              <a:ext uri="{FF2B5EF4-FFF2-40B4-BE49-F238E27FC236}">
                <a16:creationId xmlns:a16="http://schemas.microsoft.com/office/drawing/2014/main" id="{71B9AA9E-B863-4155-9637-87088D8ED43A}"/>
              </a:ext>
            </a:extLst>
          </p:cNvPr>
          <p:cNvSpPr/>
          <p:nvPr/>
        </p:nvSpPr>
        <p:spPr>
          <a:xfrm>
            <a:off x="710836" y="357668"/>
            <a:ext cx="8508320"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schemeClr val="bg1"/>
                </a:solidFill>
                <a:latin typeface="Samsung Sharp Sans" pitchFamily="2" charset="0"/>
                <a:ea typeface="Samsung Sharp Sans" pitchFamily="2" charset="0"/>
                <a:cs typeface="Samsung Sharp Sans" pitchFamily="2" charset="0"/>
              </a:rPr>
              <a:t>Project Name</a:t>
            </a:r>
          </a:p>
        </p:txBody>
      </p:sp>
      <p:grpSp>
        <p:nvGrpSpPr>
          <p:cNvPr id="2" name="Group 1">
            <a:extLst>
              <a:ext uri="{FF2B5EF4-FFF2-40B4-BE49-F238E27FC236}">
                <a16:creationId xmlns:a16="http://schemas.microsoft.com/office/drawing/2014/main" id="{CB8B03FB-550E-B83E-21EB-8154F4935EFB}"/>
              </a:ext>
            </a:extLst>
          </p:cNvPr>
          <p:cNvGrpSpPr/>
          <p:nvPr/>
        </p:nvGrpSpPr>
        <p:grpSpPr>
          <a:xfrm>
            <a:off x="399751" y="3281369"/>
            <a:ext cx="4101040" cy="2070052"/>
            <a:chOff x="4181256" y="3224809"/>
            <a:chExt cx="4411127" cy="2070052"/>
          </a:xfrm>
        </p:grpSpPr>
        <p:sp>
          <p:nvSpPr>
            <p:cNvPr id="3" name="직사각형 4">
              <a:extLst>
                <a:ext uri="{FF2B5EF4-FFF2-40B4-BE49-F238E27FC236}">
                  <a16:creationId xmlns:a16="http://schemas.microsoft.com/office/drawing/2014/main" id="{55EC51C2-B6C5-B741-78CC-A358BDE269DB}"/>
                </a:ext>
              </a:extLst>
            </p:cNvPr>
            <p:cNvSpPr/>
            <p:nvPr/>
          </p:nvSpPr>
          <p:spPr>
            <a:xfrm>
              <a:off x="4364136" y="3256759"/>
              <a:ext cx="4197033"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spcAft>
                  <a:spcPts val="600"/>
                </a:spcAft>
              </a:pPr>
              <a:r>
                <a:rPr lang="en-US" altLang="ko-KR" dirty="0">
                  <a:solidFill>
                    <a:schemeClr val="tx1"/>
                  </a:solidFill>
                  <a:latin typeface="+mj-lt"/>
                  <a:ea typeface="SamsungOne 700" panose="020B0803030303020204" pitchFamily="34" charset="0"/>
                </a:rPr>
                <a:t>Unit 2. Project Execution</a:t>
              </a:r>
            </a:p>
          </p:txBody>
        </p:sp>
        <p:sp>
          <p:nvSpPr>
            <p:cNvPr id="17" name="직사각형 5">
              <a:extLst>
                <a:ext uri="{FF2B5EF4-FFF2-40B4-BE49-F238E27FC236}">
                  <a16:creationId xmlns:a16="http://schemas.microsoft.com/office/drawing/2014/main" id="{04248BE1-212B-BF5A-304D-73BFACA019AD}"/>
                </a:ext>
              </a:extLst>
            </p:cNvPr>
            <p:cNvSpPr/>
            <p:nvPr/>
          </p:nvSpPr>
          <p:spPr>
            <a:xfrm>
              <a:off x="4181256" y="3224809"/>
              <a:ext cx="36000" cy="252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sz="2800" dirty="0">
                <a:solidFill>
                  <a:schemeClr val="tx1"/>
                </a:solidFill>
                <a:latin typeface="+mj-lt"/>
              </a:endParaRPr>
            </a:p>
          </p:txBody>
        </p:sp>
        <p:sp>
          <p:nvSpPr>
            <p:cNvPr id="18" name="직사각형 6">
              <a:extLst>
                <a:ext uri="{FF2B5EF4-FFF2-40B4-BE49-F238E27FC236}">
                  <a16:creationId xmlns:a16="http://schemas.microsoft.com/office/drawing/2014/main" id="{4CCBEB0C-4E96-F5D8-66A9-7E4F92038612}"/>
                </a:ext>
              </a:extLst>
            </p:cNvPr>
            <p:cNvSpPr/>
            <p:nvPr/>
          </p:nvSpPr>
          <p:spPr>
            <a:xfrm>
              <a:off x="5191966" y="3617479"/>
              <a:ext cx="3400417" cy="16773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dirty="0">
                  <a:solidFill>
                    <a:schemeClr val="tx1"/>
                  </a:solidFill>
                  <a:latin typeface="+mj-lt"/>
                  <a:ea typeface="SamsungOne 700" panose="020B0803030303020204" pitchFamily="34" charset="0"/>
                </a:rPr>
                <a:t>2.1</a:t>
              </a:r>
              <a:r>
                <a:rPr lang="en-US" altLang="ko-KR" sz="1400" dirty="0">
                  <a:solidFill>
                    <a:schemeClr val="tx1"/>
                  </a:solidFill>
                  <a:latin typeface="+mj-lt"/>
                  <a:ea typeface="SamsungOne 700" panose="020B0803030303020204" pitchFamily="34" charset="0"/>
                </a:rPr>
                <a:t>. Simulated S</a:t>
              </a:r>
              <a:r>
                <a:rPr lang="en-US" altLang="ko-KR" dirty="0">
                  <a:solidFill>
                    <a:schemeClr val="tx1"/>
                  </a:solidFill>
                  <a:latin typeface="+mj-lt"/>
                  <a:ea typeface="SamsungOne 700" panose="020B0803030303020204" pitchFamily="34" charset="0"/>
                </a:rPr>
                <a:t>cenario Description</a:t>
              </a:r>
              <a:endParaRPr lang="en-US" altLang="ko-KR" sz="1400" dirty="0">
                <a:solidFill>
                  <a:schemeClr val="tx1"/>
                </a:solidFill>
                <a:latin typeface="+mj-lt"/>
                <a:ea typeface="SamsungOne 700" panose="020B0803030303020204" pitchFamily="34" charset="0"/>
              </a:endParaRPr>
            </a:p>
            <a:p>
              <a:pPr>
                <a:spcAft>
                  <a:spcPts val="600"/>
                </a:spcAft>
              </a:pPr>
              <a:r>
                <a:rPr lang="en-US" altLang="ko-KR" dirty="0">
                  <a:solidFill>
                    <a:schemeClr val="tx1"/>
                  </a:solidFill>
                  <a:latin typeface="+mj-lt"/>
                  <a:ea typeface="SamsungOne 400" panose="020B0503030303020204" pitchFamily="34" charset="0"/>
                </a:rPr>
                <a:t>2.2</a:t>
              </a:r>
              <a:r>
                <a:rPr lang="en-US" altLang="ko-KR" sz="1400" dirty="0">
                  <a:solidFill>
                    <a:schemeClr val="tx1"/>
                  </a:solidFill>
                  <a:latin typeface="+mj-lt"/>
                  <a:ea typeface="SamsungOne 400" panose="020B0503030303020204" pitchFamily="34" charset="0"/>
                </a:rPr>
                <a:t>. Datasets Selection and Description</a:t>
              </a:r>
              <a:endParaRPr lang="en-US" altLang="ko-KR" dirty="0">
                <a:solidFill>
                  <a:schemeClr val="tx1"/>
                </a:solidFill>
                <a:latin typeface="+mj-lt"/>
                <a:ea typeface="SamsungOne 400" panose="020B0503030303020204" pitchFamily="34" charset="0"/>
              </a:endParaRPr>
            </a:p>
            <a:p>
              <a:pPr>
                <a:spcAft>
                  <a:spcPts val="600"/>
                </a:spcAft>
              </a:pPr>
              <a:r>
                <a:rPr lang="en-US" altLang="ko-KR" sz="1400" dirty="0">
                  <a:solidFill>
                    <a:schemeClr val="tx1"/>
                  </a:solidFill>
                  <a:latin typeface="+mj-lt"/>
                  <a:ea typeface="SamsungOne 400" panose="020B0503030303020204" pitchFamily="34" charset="0"/>
                </a:rPr>
                <a:t>2.3. Data Ingestion Pipeline</a:t>
              </a:r>
            </a:p>
            <a:p>
              <a:pPr>
                <a:spcAft>
                  <a:spcPts val="600"/>
                </a:spcAft>
              </a:pPr>
              <a:r>
                <a:rPr lang="en-US" altLang="ko-KR" dirty="0">
                  <a:solidFill>
                    <a:schemeClr val="tx1"/>
                  </a:solidFill>
                  <a:latin typeface="+mj-lt"/>
                  <a:ea typeface="SamsungOne 400" panose="020B0503030303020204" pitchFamily="34" charset="0"/>
                </a:rPr>
                <a:t>2.4. Data Transformation Processing</a:t>
              </a:r>
            </a:p>
            <a:p>
              <a:pPr>
                <a:spcAft>
                  <a:spcPts val="600"/>
                </a:spcAft>
              </a:pPr>
              <a:r>
                <a:rPr lang="en-US" altLang="ko-KR" sz="1400" dirty="0">
                  <a:solidFill>
                    <a:schemeClr val="tx1"/>
                  </a:solidFill>
                  <a:latin typeface="+mj-lt"/>
                  <a:ea typeface="SamsungOne 400" panose="020B0503030303020204" pitchFamily="34" charset="0"/>
                </a:rPr>
                <a:t>2.5. Data Query and Insight</a:t>
              </a:r>
            </a:p>
            <a:p>
              <a:pPr>
                <a:spcAft>
                  <a:spcPts val="600"/>
                </a:spcAft>
              </a:pPr>
              <a:r>
                <a:rPr lang="en-US" altLang="ko-KR" dirty="0">
                  <a:solidFill>
                    <a:schemeClr val="tx1"/>
                  </a:solidFill>
                  <a:latin typeface="+mj-lt"/>
                  <a:ea typeface="SamsungOne 400" panose="020B0503030303020204" pitchFamily="34" charset="0"/>
                </a:rPr>
                <a:t>2.6. Model Description</a:t>
              </a:r>
              <a:endParaRPr lang="en-US" altLang="ko-KR" sz="1400" dirty="0">
                <a:solidFill>
                  <a:schemeClr val="tx1"/>
                </a:solidFill>
                <a:latin typeface="+mj-lt"/>
                <a:ea typeface="SamsungOne 400" panose="020B0503030303020204" pitchFamily="34" charset="0"/>
              </a:endParaRPr>
            </a:p>
          </p:txBody>
        </p:sp>
      </p:grpSp>
      <p:grpSp>
        <p:nvGrpSpPr>
          <p:cNvPr id="23" name="Google Shape;302;p2">
            <a:extLst>
              <a:ext uri="{FF2B5EF4-FFF2-40B4-BE49-F238E27FC236}">
                <a16:creationId xmlns:a16="http://schemas.microsoft.com/office/drawing/2014/main" id="{3AFA5A51-D126-9F6D-1D9E-C058D30B246D}"/>
              </a:ext>
            </a:extLst>
          </p:cNvPr>
          <p:cNvGrpSpPr/>
          <p:nvPr/>
        </p:nvGrpSpPr>
        <p:grpSpPr>
          <a:xfrm>
            <a:off x="4500791" y="2148045"/>
            <a:ext cx="4379913" cy="2017201"/>
            <a:chOff x="4181256" y="3224809"/>
            <a:chExt cx="4379913" cy="2017201"/>
          </a:xfrm>
        </p:grpSpPr>
        <p:sp>
          <p:nvSpPr>
            <p:cNvPr id="24" name="Google Shape;303;p2">
              <a:extLst>
                <a:ext uri="{FF2B5EF4-FFF2-40B4-BE49-F238E27FC236}">
                  <a16:creationId xmlns:a16="http://schemas.microsoft.com/office/drawing/2014/main" id="{6BCFEB60-809A-5466-875F-00F85E829E6D}"/>
                </a:ext>
              </a:extLst>
            </p:cNvPr>
            <p:cNvSpPr/>
            <p:nvPr/>
          </p:nvSpPr>
          <p:spPr>
            <a:xfrm>
              <a:off x="4364136" y="3256759"/>
              <a:ext cx="4197033" cy="215444"/>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r>
                <a:rPr lang="en-US" b="0" i="0" u="none" strike="noStrike" cap="none" dirty="0">
                  <a:solidFill>
                    <a:schemeClr val="tx1"/>
                  </a:solidFill>
                  <a:latin typeface="+mj-lt"/>
                  <a:ea typeface="Arial"/>
                  <a:cs typeface="Arial"/>
                  <a:sym typeface="Arial"/>
                </a:rPr>
                <a:t>Unit </a:t>
              </a:r>
              <a:r>
                <a:rPr lang="en-US" dirty="0">
                  <a:solidFill>
                    <a:schemeClr val="tx1"/>
                  </a:solidFill>
                  <a:latin typeface="+mj-lt"/>
                </a:rPr>
                <a:t>3</a:t>
              </a:r>
              <a:r>
                <a:rPr lang="en-US" b="0" i="0" u="none" strike="noStrike" cap="none" dirty="0">
                  <a:solidFill>
                    <a:schemeClr val="tx1"/>
                  </a:solidFill>
                  <a:latin typeface="+mj-lt"/>
                  <a:ea typeface="Arial"/>
                  <a:cs typeface="Arial"/>
                  <a:sym typeface="Arial"/>
                </a:rPr>
                <a:t>. </a:t>
              </a:r>
              <a:r>
                <a:rPr lang="en-US" dirty="0">
                  <a:solidFill>
                    <a:schemeClr val="tx1"/>
                  </a:solidFill>
                  <a:latin typeface="+mj-lt"/>
                </a:rPr>
                <a:t>Results</a:t>
              </a:r>
              <a:endParaRPr dirty="0">
                <a:solidFill>
                  <a:schemeClr val="tx1"/>
                </a:solidFill>
                <a:latin typeface="+mj-lt"/>
              </a:endParaRPr>
            </a:p>
          </p:txBody>
        </p:sp>
        <p:sp>
          <p:nvSpPr>
            <p:cNvPr id="25" name="Google Shape;304;p2">
              <a:extLst>
                <a:ext uri="{FF2B5EF4-FFF2-40B4-BE49-F238E27FC236}">
                  <a16:creationId xmlns:a16="http://schemas.microsoft.com/office/drawing/2014/main" id="{89742132-1D9A-B2CF-7156-491865761968}"/>
                </a:ext>
              </a:extLst>
            </p:cNvPr>
            <p:cNvSpPr/>
            <p:nvPr/>
          </p:nvSpPr>
          <p:spPr>
            <a:xfrm>
              <a:off x="4181256" y="3224809"/>
              <a:ext cx="36000" cy="252000"/>
            </a:xfrm>
            <a:prstGeom prst="rect">
              <a:avLst/>
            </a:prstGeom>
            <a:solidFill>
              <a:srgbClr val="193EB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b="0" i="0" u="none" strike="noStrike" cap="none">
                <a:solidFill>
                  <a:schemeClr val="tx1"/>
                </a:solidFill>
                <a:latin typeface="+mj-lt"/>
                <a:ea typeface="Arial"/>
                <a:cs typeface="Arial"/>
                <a:sym typeface="Arial"/>
              </a:endParaRPr>
            </a:p>
          </p:txBody>
        </p:sp>
        <p:sp>
          <p:nvSpPr>
            <p:cNvPr id="26" name="Google Shape;305;p2">
              <a:extLst>
                <a:ext uri="{FF2B5EF4-FFF2-40B4-BE49-F238E27FC236}">
                  <a16:creationId xmlns:a16="http://schemas.microsoft.com/office/drawing/2014/main" id="{D86277A1-3535-1F24-3F75-185345E87B66}"/>
                </a:ext>
              </a:extLst>
            </p:cNvPr>
            <p:cNvSpPr/>
            <p:nvPr/>
          </p:nvSpPr>
          <p:spPr>
            <a:xfrm>
              <a:off x="5160752" y="3641572"/>
              <a:ext cx="3400417" cy="1600438"/>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dirty="0">
                  <a:solidFill>
                    <a:schemeClr val="tx1"/>
                  </a:solidFill>
                  <a:latin typeface="+mj-lt"/>
                </a:rPr>
                <a:t>3.</a:t>
              </a:r>
              <a:r>
                <a:rPr lang="en-US" b="0" i="0" u="none" strike="noStrike" cap="none" dirty="0">
                  <a:solidFill>
                    <a:schemeClr val="tx1"/>
                  </a:solidFill>
                  <a:latin typeface="+mj-lt"/>
                  <a:ea typeface="Arial"/>
                  <a:cs typeface="Arial"/>
                  <a:sym typeface="Arial"/>
                </a:rPr>
                <a:t>1. </a:t>
              </a:r>
              <a:r>
                <a:rPr lang="en-US" dirty="0">
                  <a:solidFill>
                    <a:schemeClr val="tx1"/>
                  </a:solidFill>
                  <a:latin typeface="+mj-lt"/>
                </a:rPr>
                <a:t>Data Ingestion Scripts and Code</a:t>
              </a:r>
              <a:endParaRPr dirty="0">
                <a:solidFill>
                  <a:schemeClr val="tx1"/>
                </a:solidFill>
                <a:latin typeface="+mj-lt"/>
              </a:endParaRPr>
            </a:p>
            <a:p>
              <a:pPr marL="0" marR="0" lvl="0" indent="0" algn="l" rtl="0">
                <a:spcBef>
                  <a:spcPts val="600"/>
                </a:spcBef>
                <a:spcAft>
                  <a:spcPts val="0"/>
                </a:spcAft>
                <a:buNone/>
              </a:pPr>
              <a:r>
                <a:rPr lang="en-US" dirty="0">
                  <a:solidFill>
                    <a:schemeClr val="tx1"/>
                  </a:solidFill>
                  <a:latin typeface="+mj-lt"/>
                </a:rPr>
                <a:t>3</a:t>
              </a:r>
              <a:r>
                <a:rPr lang="en-US" b="0" i="0" u="none" strike="noStrike" cap="none" dirty="0">
                  <a:solidFill>
                    <a:schemeClr val="tx1"/>
                  </a:solidFill>
                  <a:latin typeface="+mj-lt"/>
                  <a:ea typeface="Arial"/>
                  <a:cs typeface="Arial"/>
                  <a:sym typeface="Arial"/>
                </a:rPr>
                <a:t>.2. </a:t>
              </a:r>
              <a:r>
                <a:rPr lang="en-US" dirty="0">
                  <a:solidFill>
                    <a:schemeClr val="tx1"/>
                  </a:solidFill>
                  <a:latin typeface="+mj-lt"/>
                </a:rPr>
                <a:t>Data Transformation Scripts and Code</a:t>
              </a:r>
              <a:endParaRPr dirty="0">
                <a:solidFill>
                  <a:schemeClr val="tx1"/>
                </a:solidFill>
                <a:latin typeface="+mj-lt"/>
              </a:endParaRPr>
            </a:p>
            <a:p>
              <a:pPr marL="0" marR="0" lvl="0" indent="0" algn="l" rtl="0">
                <a:spcBef>
                  <a:spcPts val="600"/>
                </a:spcBef>
                <a:spcAft>
                  <a:spcPts val="0"/>
                </a:spcAft>
                <a:buNone/>
              </a:pPr>
              <a:r>
                <a:rPr lang="en-US" dirty="0">
                  <a:solidFill>
                    <a:schemeClr val="tx1"/>
                  </a:solidFill>
                  <a:latin typeface="+mj-lt"/>
                </a:rPr>
                <a:t>3</a:t>
              </a:r>
              <a:r>
                <a:rPr lang="en-US" b="0" i="0" u="none" strike="noStrike" cap="none" dirty="0">
                  <a:solidFill>
                    <a:schemeClr val="tx1"/>
                  </a:solidFill>
                  <a:latin typeface="+mj-lt"/>
                  <a:ea typeface="Arial"/>
                  <a:cs typeface="Arial"/>
                  <a:sym typeface="Arial"/>
                </a:rPr>
                <a:t>.3. </a:t>
              </a:r>
              <a:r>
                <a:rPr lang="en-US" dirty="0">
                  <a:solidFill>
                    <a:schemeClr val="tx1"/>
                  </a:solidFill>
                  <a:latin typeface="+mj-lt"/>
                </a:rPr>
                <a:t>Description and Sample of Transformed Datasets</a:t>
              </a:r>
              <a:endParaRPr b="0" i="0" u="none" strike="noStrike" cap="none" dirty="0">
                <a:solidFill>
                  <a:schemeClr val="tx1"/>
                </a:solidFill>
                <a:latin typeface="+mj-lt"/>
                <a:ea typeface="Arial"/>
                <a:cs typeface="Arial"/>
                <a:sym typeface="Arial"/>
              </a:endParaRPr>
            </a:p>
            <a:p>
              <a:pPr marL="0" lvl="0" indent="0" algn="l" rtl="0">
                <a:spcBef>
                  <a:spcPts val="600"/>
                </a:spcBef>
                <a:spcAft>
                  <a:spcPts val="0"/>
                </a:spcAft>
                <a:buClr>
                  <a:schemeClr val="dk1"/>
                </a:buClr>
                <a:buFont typeface="Arial"/>
                <a:buNone/>
              </a:pPr>
              <a:r>
                <a:rPr lang="en-US" dirty="0">
                  <a:solidFill>
                    <a:schemeClr val="tx1"/>
                  </a:solidFill>
                  <a:latin typeface="+mj-lt"/>
                </a:rPr>
                <a:t>3.4. Data Visualization of Query Results</a:t>
              </a:r>
              <a:endParaRPr dirty="0">
                <a:solidFill>
                  <a:schemeClr val="tx1"/>
                </a:solidFill>
                <a:latin typeface="+mj-lt"/>
              </a:endParaRPr>
            </a:p>
            <a:p>
              <a:pPr marL="0" lvl="0" indent="0" algn="l" rtl="0">
                <a:spcBef>
                  <a:spcPts val="600"/>
                </a:spcBef>
                <a:spcAft>
                  <a:spcPts val="0"/>
                </a:spcAft>
                <a:buClr>
                  <a:schemeClr val="dk1"/>
                </a:buClr>
                <a:buFont typeface="Arial"/>
                <a:buNone/>
              </a:pPr>
              <a:r>
                <a:rPr lang="en-US" dirty="0">
                  <a:solidFill>
                    <a:schemeClr val="tx1"/>
                  </a:solidFill>
                  <a:latin typeface="+mj-lt"/>
                </a:rPr>
                <a:t>3.5 Build Model</a:t>
              </a:r>
              <a:endParaRPr dirty="0">
                <a:solidFill>
                  <a:schemeClr val="tx1"/>
                </a:solidFill>
                <a:latin typeface="+mj-lt"/>
              </a:endParaRPr>
            </a:p>
          </p:txBody>
        </p:sp>
      </p:grpSp>
      <p:grpSp>
        <p:nvGrpSpPr>
          <p:cNvPr id="27" name="Google Shape;306;p2">
            <a:extLst>
              <a:ext uri="{FF2B5EF4-FFF2-40B4-BE49-F238E27FC236}">
                <a16:creationId xmlns:a16="http://schemas.microsoft.com/office/drawing/2014/main" id="{855EA61C-6CA0-0937-C9CD-B995AF54B44A}"/>
              </a:ext>
            </a:extLst>
          </p:cNvPr>
          <p:cNvGrpSpPr/>
          <p:nvPr/>
        </p:nvGrpSpPr>
        <p:grpSpPr>
          <a:xfrm>
            <a:off x="4536791" y="4361181"/>
            <a:ext cx="4379913" cy="924594"/>
            <a:chOff x="4181256" y="3224809"/>
            <a:chExt cx="4379913" cy="924594"/>
          </a:xfrm>
        </p:grpSpPr>
        <p:sp>
          <p:nvSpPr>
            <p:cNvPr id="28" name="Google Shape;307;p2">
              <a:extLst>
                <a:ext uri="{FF2B5EF4-FFF2-40B4-BE49-F238E27FC236}">
                  <a16:creationId xmlns:a16="http://schemas.microsoft.com/office/drawing/2014/main" id="{420CD5A4-FFAD-30AD-D5A0-C12FF8F8E183}"/>
                </a:ext>
              </a:extLst>
            </p:cNvPr>
            <p:cNvSpPr/>
            <p:nvPr/>
          </p:nvSpPr>
          <p:spPr>
            <a:xfrm>
              <a:off x="4364136" y="3256759"/>
              <a:ext cx="4197033" cy="215444"/>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r>
                <a:rPr lang="en-US" b="0" i="0" u="none" strike="noStrike" cap="none" dirty="0">
                  <a:solidFill>
                    <a:schemeClr val="tx1"/>
                  </a:solidFill>
                  <a:latin typeface="+mj-lt"/>
                  <a:ea typeface="Arial"/>
                  <a:cs typeface="Arial"/>
                  <a:sym typeface="Arial"/>
                </a:rPr>
                <a:t>Unit </a:t>
              </a:r>
              <a:r>
                <a:rPr lang="en-US" dirty="0">
                  <a:solidFill>
                    <a:schemeClr val="tx1"/>
                  </a:solidFill>
                  <a:latin typeface="+mj-lt"/>
                </a:rPr>
                <a:t>4</a:t>
              </a:r>
              <a:r>
                <a:rPr lang="en-US" b="0" i="0" u="none" strike="noStrike" cap="none" dirty="0">
                  <a:solidFill>
                    <a:schemeClr val="tx1"/>
                  </a:solidFill>
                  <a:latin typeface="+mj-lt"/>
                  <a:ea typeface="Arial"/>
                  <a:cs typeface="Arial"/>
                  <a:sym typeface="Arial"/>
                </a:rPr>
                <a:t>. </a:t>
              </a:r>
              <a:r>
                <a:rPr lang="en-US" dirty="0">
                  <a:solidFill>
                    <a:schemeClr val="tx1"/>
                  </a:solidFill>
                  <a:latin typeface="+mj-lt"/>
                </a:rPr>
                <a:t>Projected Impact</a:t>
              </a:r>
              <a:endParaRPr dirty="0">
                <a:solidFill>
                  <a:schemeClr val="tx1"/>
                </a:solidFill>
                <a:latin typeface="+mj-lt"/>
              </a:endParaRPr>
            </a:p>
          </p:txBody>
        </p:sp>
        <p:sp>
          <p:nvSpPr>
            <p:cNvPr id="29" name="Google Shape;308;p2">
              <a:extLst>
                <a:ext uri="{FF2B5EF4-FFF2-40B4-BE49-F238E27FC236}">
                  <a16:creationId xmlns:a16="http://schemas.microsoft.com/office/drawing/2014/main" id="{91F83E38-6606-147F-28BD-A66BC5383D6F}"/>
                </a:ext>
              </a:extLst>
            </p:cNvPr>
            <p:cNvSpPr/>
            <p:nvPr/>
          </p:nvSpPr>
          <p:spPr>
            <a:xfrm>
              <a:off x="4181256" y="3224809"/>
              <a:ext cx="36000" cy="252000"/>
            </a:xfrm>
            <a:prstGeom prst="rect">
              <a:avLst/>
            </a:prstGeom>
            <a:solidFill>
              <a:srgbClr val="193EB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b="0" i="0" u="none" strike="noStrike" cap="none">
                <a:solidFill>
                  <a:schemeClr val="tx1"/>
                </a:solidFill>
                <a:latin typeface="+mj-lt"/>
                <a:ea typeface="Arial"/>
                <a:cs typeface="Arial"/>
                <a:sym typeface="Arial"/>
              </a:endParaRPr>
            </a:p>
          </p:txBody>
        </p:sp>
        <p:sp>
          <p:nvSpPr>
            <p:cNvPr id="30" name="Google Shape;309;p2">
              <a:extLst>
                <a:ext uri="{FF2B5EF4-FFF2-40B4-BE49-F238E27FC236}">
                  <a16:creationId xmlns:a16="http://schemas.microsoft.com/office/drawing/2014/main" id="{09354B20-50C5-CEDB-99F2-29F6E36EF759}"/>
                </a:ext>
              </a:extLst>
            </p:cNvPr>
            <p:cNvSpPr/>
            <p:nvPr/>
          </p:nvSpPr>
          <p:spPr>
            <a:xfrm>
              <a:off x="5160752" y="3641572"/>
              <a:ext cx="3400417" cy="507831"/>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dirty="0">
                  <a:solidFill>
                    <a:schemeClr val="tx1"/>
                  </a:solidFill>
                  <a:latin typeface="+mj-lt"/>
                </a:rPr>
                <a:t>4</a:t>
              </a:r>
              <a:r>
                <a:rPr lang="en-US" b="0" i="0" u="none" strike="noStrike" cap="none" dirty="0">
                  <a:solidFill>
                    <a:schemeClr val="tx1"/>
                  </a:solidFill>
                  <a:latin typeface="+mj-lt"/>
                  <a:ea typeface="Arial"/>
                  <a:cs typeface="Arial"/>
                  <a:sym typeface="Arial"/>
                </a:rPr>
                <a:t>.1. </a:t>
              </a:r>
              <a:r>
                <a:rPr lang="en-US" dirty="0">
                  <a:solidFill>
                    <a:schemeClr val="tx1"/>
                  </a:solidFill>
                  <a:latin typeface="+mj-lt"/>
                </a:rPr>
                <a:t>Accomplishments and Benefits</a:t>
              </a:r>
              <a:endParaRPr dirty="0">
                <a:solidFill>
                  <a:schemeClr val="tx1"/>
                </a:solidFill>
                <a:latin typeface="+mj-lt"/>
              </a:endParaRPr>
            </a:p>
            <a:p>
              <a:pPr marL="0" marR="0" lvl="0" indent="0" algn="l" rtl="0">
                <a:spcBef>
                  <a:spcPts val="600"/>
                </a:spcBef>
                <a:spcAft>
                  <a:spcPts val="0"/>
                </a:spcAft>
                <a:buNone/>
              </a:pPr>
              <a:r>
                <a:rPr lang="en-US" dirty="0">
                  <a:solidFill>
                    <a:schemeClr val="tx1"/>
                  </a:solidFill>
                  <a:latin typeface="+mj-lt"/>
                </a:rPr>
                <a:t>4</a:t>
              </a:r>
              <a:r>
                <a:rPr lang="en-US" b="0" i="0" u="none" strike="noStrike" cap="none" dirty="0">
                  <a:solidFill>
                    <a:schemeClr val="tx1"/>
                  </a:solidFill>
                  <a:latin typeface="+mj-lt"/>
                  <a:ea typeface="Arial"/>
                  <a:cs typeface="Arial"/>
                  <a:sym typeface="Arial"/>
                </a:rPr>
                <a:t>.2. </a:t>
              </a:r>
              <a:r>
                <a:rPr lang="en-US" dirty="0">
                  <a:solidFill>
                    <a:schemeClr val="tx1"/>
                  </a:solidFill>
                  <a:latin typeface="+mj-lt"/>
                </a:rPr>
                <a:t>Future Improvements</a:t>
              </a:r>
              <a:endParaRPr dirty="0">
                <a:solidFill>
                  <a:schemeClr val="tx1"/>
                </a:solidFill>
                <a:latin typeface="+mj-lt"/>
              </a:endParaRPr>
            </a:p>
          </p:txBody>
        </p:sp>
      </p:grpSp>
    </p:spTree>
    <p:extLst>
      <p:ext uri="{BB962C8B-B14F-4D97-AF65-F5344CB8AC3E}">
        <p14:creationId xmlns:p14="http://schemas.microsoft.com/office/powerpoint/2010/main" val="210647132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02"/>
        <p:cNvGrpSpPr/>
        <p:nvPr/>
      </p:nvGrpSpPr>
      <p:grpSpPr>
        <a:xfrm>
          <a:off x="0" y="0"/>
          <a:ext cx="0" cy="0"/>
          <a:chOff x="0" y="0"/>
          <a:chExt cx="0" cy="0"/>
        </a:xfrm>
      </p:grpSpPr>
      <p:sp>
        <p:nvSpPr>
          <p:cNvPr id="503" name="Google Shape;503;g2f22255e342_0_313"/>
          <p:cNvSpPr txBox="1">
            <a:spLocks noGrp="1"/>
          </p:cNvSpPr>
          <p:nvPr>
            <p:ph type="body" idx="1"/>
          </p:nvPr>
        </p:nvSpPr>
        <p:spPr>
          <a:xfrm>
            <a:off x="449468" y="450000"/>
            <a:ext cx="324000" cy="2769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US"/>
              <a:t>3.4</a:t>
            </a:r>
            <a:endParaRPr/>
          </a:p>
        </p:txBody>
      </p:sp>
      <p:sp>
        <p:nvSpPr>
          <p:cNvPr id="504" name="Google Shape;504;g2f22255e342_0_313"/>
          <p:cNvSpPr txBox="1">
            <a:spLocks noGrp="1"/>
          </p:cNvSpPr>
          <p:nvPr>
            <p:ph type="body" idx="2"/>
          </p:nvPr>
        </p:nvSpPr>
        <p:spPr>
          <a:xfrm>
            <a:off x="790000" y="450001"/>
            <a:ext cx="6837900" cy="2769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US"/>
              <a:t>Data Visualization of Query Results</a:t>
            </a:r>
            <a:endParaRPr/>
          </a:p>
        </p:txBody>
      </p:sp>
      <p:sp>
        <p:nvSpPr>
          <p:cNvPr id="505" name="Google Shape;505;g2f22255e342_0_313"/>
          <p:cNvSpPr txBox="1">
            <a:spLocks noGrp="1"/>
          </p:cNvSpPr>
          <p:nvPr>
            <p:ph type="body" idx="3"/>
          </p:nvPr>
        </p:nvSpPr>
        <p:spPr>
          <a:xfrm>
            <a:off x="9112825" y="480779"/>
            <a:ext cx="340500" cy="246300"/>
          </a:xfrm>
          <a:prstGeom prst="rect">
            <a:avLst/>
          </a:prstGeom>
        </p:spPr>
        <p:txBody>
          <a:bodyPr spcFirstLastPara="1" wrap="square" lIns="0" tIns="0" rIns="0" bIns="0" anchor="t" anchorCtr="0">
            <a:spAutoFit/>
          </a:bodyPr>
          <a:lstStyle/>
          <a:p>
            <a:pPr marL="0" lvl="0" indent="0" algn="r" rtl="0">
              <a:spcBef>
                <a:spcPts val="0"/>
              </a:spcBef>
              <a:spcAft>
                <a:spcPts val="0"/>
              </a:spcAft>
              <a:buNone/>
            </a:pPr>
            <a:r>
              <a:rPr lang="en-US"/>
              <a:t>3</a:t>
            </a:r>
            <a:endParaRPr/>
          </a:p>
        </p:txBody>
      </p:sp>
      <p:sp>
        <p:nvSpPr>
          <p:cNvPr id="506" name="Google Shape;506;g2f22255e342_0_313"/>
          <p:cNvSpPr txBox="1">
            <a:spLocks noGrp="1"/>
          </p:cNvSpPr>
          <p:nvPr>
            <p:ph type="body" idx="4"/>
          </p:nvPr>
        </p:nvSpPr>
        <p:spPr>
          <a:xfrm>
            <a:off x="8740667" y="480779"/>
            <a:ext cx="468000" cy="2463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US"/>
              <a:t>Unit </a:t>
            </a:r>
            <a:endParaRPr/>
          </a:p>
        </p:txBody>
      </p:sp>
      <p:sp>
        <p:nvSpPr>
          <p:cNvPr id="507" name="Google Shape;507;g2f22255e342_0_313"/>
          <p:cNvSpPr txBox="1"/>
          <p:nvPr/>
        </p:nvSpPr>
        <p:spPr>
          <a:xfrm>
            <a:off x="449475" y="1130300"/>
            <a:ext cx="2945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t>Đơn hàng theo loại sản phẩm</a:t>
            </a:r>
            <a:endParaRPr/>
          </a:p>
        </p:txBody>
      </p:sp>
      <p:pic>
        <p:nvPicPr>
          <p:cNvPr id="4" name="Picture 3">
            <a:extLst>
              <a:ext uri="{FF2B5EF4-FFF2-40B4-BE49-F238E27FC236}">
                <a16:creationId xmlns:a16="http://schemas.microsoft.com/office/drawing/2014/main" id="{8BAF48CA-D0AE-8642-88AD-94541FDEA1A1}"/>
              </a:ext>
            </a:extLst>
          </p:cNvPr>
          <p:cNvPicPr>
            <a:picLocks noChangeAspect="1"/>
          </p:cNvPicPr>
          <p:nvPr/>
        </p:nvPicPr>
        <p:blipFill>
          <a:blip r:embed="rId3"/>
          <a:stretch>
            <a:fillRect/>
          </a:stretch>
        </p:blipFill>
        <p:spPr>
          <a:xfrm>
            <a:off x="449205" y="1627443"/>
            <a:ext cx="8833870" cy="4365114"/>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13"/>
        <p:cNvGrpSpPr/>
        <p:nvPr/>
      </p:nvGrpSpPr>
      <p:grpSpPr>
        <a:xfrm>
          <a:off x="0" y="0"/>
          <a:ext cx="0" cy="0"/>
          <a:chOff x="0" y="0"/>
          <a:chExt cx="0" cy="0"/>
        </a:xfrm>
      </p:grpSpPr>
      <p:sp>
        <p:nvSpPr>
          <p:cNvPr id="514" name="Google Shape;514;g2f22255e342_0_328"/>
          <p:cNvSpPr txBox="1">
            <a:spLocks noGrp="1"/>
          </p:cNvSpPr>
          <p:nvPr>
            <p:ph type="body" idx="1"/>
          </p:nvPr>
        </p:nvSpPr>
        <p:spPr>
          <a:xfrm>
            <a:off x="449468" y="450000"/>
            <a:ext cx="324000" cy="2769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US"/>
              <a:t>3.4</a:t>
            </a:r>
            <a:endParaRPr/>
          </a:p>
        </p:txBody>
      </p:sp>
      <p:sp>
        <p:nvSpPr>
          <p:cNvPr id="515" name="Google Shape;515;g2f22255e342_0_328"/>
          <p:cNvSpPr txBox="1">
            <a:spLocks noGrp="1"/>
          </p:cNvSpPr>
          <p:nvPr>
            <p:ph type="body" idx="2"/>
          </p:nvPr>
        </p:nvSpPr>
        <p:spPr>
          <a:xfrm>
            <a:off x="790000" y="450001"/>
            <a:ext cx="6837900" cy="2769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US"/>
              <a:t>Data Visualization of Query Results</a:t>
            </a:r>
            <a:endParaRPr/>
          </a:p>
        </p:txBody>
      </p:sp>
      <p:sp>
        <p:nvSpPr>
          <p:cNvPr id="516" name="Google Shape;516;g2f22255e342_0_328"/>
          <p:cNvSpPr txBox="1">
            <a:spLocks noGrp="1"/>
          </p:cNvSpPr>
          <p:nvPr>
            <p:ph type="body" idx="3"/>
          </p:nvPr>
        </p:nvSpPr>
        <p:spPr>
          <a:xfrm>
            <a:off x="9112825" y="480779"/>
            <a:ext cx="340500" cy="246300"/>
          </a:xfrm>
          <a:prstGeom prst="rect">
            <a:avLst/>
          </a:prstGeom>
        </p:spPr>
        <p:txBody>
          <a:bodyPr spcFirstLastPara="1" wrap="square" lIns="0" tIns="0" rIns="0" bIns="0" anchor="t" anchorCtr="0">
            <a:spAutoFit/>
          </a:bodyPr>
          <a:lstStyle/>
          <a:p>
            <a:pPr marL="0" lvl="0" indent="0" algn="r" rtl="0">
              <a:spcBef>
                <a:spcPts val="0"/>
              </a:spcBef>
              <a:spcAft>
                <a:spcPts val="0"/>
              </a:spcAft>
              <a:buNone/>
            </a:pPr>
            <a:r>
              <a:rPr lang="en-US"/>
              <a:t>3</a:t>
            </a:r>
            <a:endParaRPr/>
          </a:p>
        </p:txBody>
      </p:sp>
      <p:sp>
        <p:nvSpPr>
          <p:cNvPr id="517" name="Google Shape;517;g2f22255e342_0_328"/>
          <p:cNvSpPr txBox="1">
            <a:spLocks noGrp="1"/>
          </p:cNvSpPr>
          <p:nvPr>
            <p:ph type="body" idx="4"/>
          </p:nvPr>
        </p:nvSpPr>
        <p:spPr>
          <a:xfrm>
            <a:off x="8740667" y="480779"/>
            <a:ext cx="468000" cy="2463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US"/>
              <a:t>Unit </a:t>
            </a:r>
            <a:endParaRPr/>
          </a:p>
        </p:txBody>
      </p:sp>
      <p:sp>
        <p:nvSpPr>
          <p:cNvPr id="518" name="Google Shape;518;g2f22255e342_0_328"/>
          <p:cNvSpPr txBox="1"/>
          <p:nvPr/>
        </p:nvSpPr>
        <p:spPr>
          <a:xfrm>
            <a:off x="449475" y="1130300"/>
            <a:ext cx="2945100" cy="66168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700" dirty="0" err="1"/>
              <a:t>Đơn</a:t>
            </a:r>
            <a:r>
              <a:rPr lang="en-US" sz="1700" dirty="0"/>
              <a:t> </a:t>
            </a:r>
            <a:r>
              <a:rPr lang="en-US" sz="1700" dirty="0" err="1"/>
              <a:t>hàng</a:t>
            </a:r>
            <a:r>
              <a:rPr lang="en-US" sz="1700" dirty="0"/>
              <a:t> </a:t>
            </a:r>
            <a:r>
              <a:rPr lang="en-US" sz="1700" dirty="0" err="1"/>
              <a:t>theo</a:t>
            </a:r>
            <a:r>
              <a:rPr lang="en-US" sz="1700" dirty="0"/>
              <a:t> </a:t>
            </a:r>
            <a:r>
              <a:rPr lang="en-US" sz="1700" dirty="0" err="1"/>
              <a:t>độ</a:t>
            </a:r>
            <a:r>
              <a:rPr lang="en-US" sz="1700" dirty="0"/>
              <a:t> </a:t>
            </a:r>
            <a:r>
              <a:rPr lang="en-US" sz="1700" dirty="0" err="1"/>
              <a:t>tuổi</a:t>
            </a:r>
            <a:endParaRPr sz="1700" dirty="0"/>
          </a:p>
          <a:p>
            <a:pPr marL="0" lvl="0" indent="0" algn="l" rtl="0">
              <a:spcBef>
                <a:spcPts val="0"/>
              </a:spcBef>
              <a:spcAft>
                <a:spcPts val="0"/>
              </a:spcAft>
              <a:buNone/>
            </a:pPr>
            <a:endParaRPr dirty="0"/>
          </a:p>
        </p:txBody>
      </p:sp>
      <p:pic>
        <p:nvPicPr>
          <p:cNvPr id="4" name="Picture 3">
            <a:extLst>
              <a:ext uri="{FF2B5EF4-FFF2-40B4-BE49-F238E27FC236}">
                <a16:creationId xmlns:a16="http://schemas.microsoft.com/office/drawing/2014/main" id="{E19CDDE4-F3EC-87CF-FAC9-C8C173DD2020}"/>
              </a:ext>
            </a:extLst>
          </p:cNvPr>
          <p:cNvPicPr>
            <a:picLocks noChangeAspect="1"/>
          </p:cNvPicPr>
          <p:nvPr/>
        </p:nvPicPr>
        <p:blipFill>
          <a:blip r:embed="rId3"/>
          <a:stretch>
            <a:fillRect/>
          </a:stretch>
        </p:blipFill>
        <p:spPr>
          <a:xfrm>
            <a:off x="631931" y="1580286"/>
            <a:ext cx="8342736" cy="4147414"/>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Shape 525"/>
        <p:cNvGrpSpPr/>
        <p:nvPr/>
      </p:nvGrpSpPr>
      <p:grpSpPr>
        <a:xfrm>
          <a:off x="0" y="0"/>
          <a:ext cx="0" cy="0"/>
          <a:chOff x="0" y="0"/>
          <a:chExt cx="0" cy="0"/>
        </a:xfrm>
      </p:grpSpPr>
      <p:sp>
        <p:nvSpPr>
          <p:cNvPr id="526" name="Google Shape;526;g2f22255e342_0_342"/>
          <p:cNvSpPr txBox="1">
            <a:spLocks noGrp="1"/>
          </p:cNvSpPr>
          <p:nvPr>
            <p:ph type="body" idx="1"/>
          </p:nvPr>
        </p:nvSpPr>
        <p:spPr>
          <a:xfrm>
            <a:off x="449468" y="450000"/>
            <a:ext cx="324000" cy="2769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US"/>
              <a:t>3.4</a:t>
            </a:r>
            <a:endParaRPr/>
          </a:p>
        </p:txBody>
      </p:sp>
      <p:sp>
        <p:nvSpPr>
          <p:cNvPr id="527" name="Google Shape;527;g2f22255e342_0_342"/>
          <p:cNvSpPr txBox="1">
            <a:spLocks noGrp="1"/>
          </p:cNvSpPr>
          <p:nvPr>
            <p:ph type="body" idx="2"/>
          </p:nvPr>
        </p:nvSpPr>
        <p:spPr>
          <a:xfrm>
            <a:off x="790000" y="450001"/>
            <a:ext cx="6837900" cy="2769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US"/>
              <a:t>Data Visualization of Query Results</a:t>
            </a:r>
            <a:endParaRPr/>
          </a:p>
        </p:txBody>
      </p:sp>
      <p:sp>
        <p:nvSpPr>
          <p:cNvPr id="528" name="Google Shape;528;g2f22255e342_0_342"/>
          <p:cNvSpPr txBox="1">
            <a:spLocks noGrp="1"/>
          </p:cNvSpPr>
          <p:nvPr>
            <p:ph type="body" idx="3"/>
          </p:nvPr>
        </p:nvSpPr>
        <p:spPr>
          <a:xfrm>
            <a:off x="9112825" y="480779"/>
            <a:ext cx="340500" cy="246300"/>
          </a:xfrm>
          <a:prstGeom prst="rect">
            <a:avLst/>
          </a:prstGeom>
        </p:spPr>
        <p:txBody>
          <a:bodyPr spcFirstLastPara="1" wrap="square" lIns="0" tIns="0" rIns="0" bIns="0" anchor="t" anchorCtr="0">
            <a:spAutoFit/>
          </a:bodyPr>
          <a:lstStyle/>
          <a:p>
            <a:pPr marL="0" lvl="0" indent="0" algn="r" rtl="0">
              <a:spcBef>
                <a:spcPts val="0"/>
              </a:spcBef>
              <a:spcAft>
                <a:spcPts val="0"/>
              </a:spcAft>
              <a:buNone/>
            </a:pPr>
            <a:r>
              <a:rPr lang="en-US"/>
              <a:t>3</a:t>
            </a:r>
            <a:endParaRPr/>
          </a:p>
        </p:txBody>
      </p:sp>
      <p:sp>
        <p:nvSpPr>
          <p:cNvPr id="529" name="Google Shape;529;g2f22255e342_0_342"/>
          <p:cNvSpPr txBox="1">
            <a:spLocks noGrp="1"/>
          </p:cNvSpPr>
          <p:nvPr>
            <p:ph type="body" idx="4"/>
          </p:nvPr>
        </p:nvSpPr>
        <p:spPr>
          <a:xfrm>
            <a:off x="8740667" y="480779"/>
            <a:ext cx="468000" cy="2463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US"/>
              <a:t>Unit </a:t>
            </a:r>
            <a:endParaRPr/>
          </a:p>
        </p:txBody>
      </p:sp>
      <p:pic>
        <p:nvPicPr>
          <p:cNvPr id="530" name="Google Shape;530;g2f22255e342_0_342"/>
          <p:cNvPicPr preferRelativeResize="0"/>
          <p:nvPr/>
        </p:nvPicPr>
        <p:blipFill>
          <a:blip r:embed="rId3">
            <a:alphaModFix/>
          </a:blip>
          <a:stretch>
            <a:fillRect/>
          </a:stretch>
        </p:blipFill>
        <p:spPr>
          <a:xfrm>
            <a:off x="1054113" y="1000125"/>
            <a:ext cx="7319425" cy="3501675"/>
          </a:xfrm>
          <a:prstGeom prst="rect">
            <a:avLst/>
          </a:prstGeom>
          <a:noFill/>
          <a:ln>
            <a:noFill/>
          </a:ln>
        </p:spPr>
      </p:pic>
      <p:sp>
        <p:nvSpPr>
          <p:cNvPr id="531" name="Google Shape;531;g2f22255e342_0_342"/>
          <p:cNvSpPr txBox="1"/>
          <p:nvPr/>
        </p:nvSpPr>
        <p:spPr>
          <a:xfrm>
            <a:off x="666825" y="4267200"/>
            <a:ext cx="8094000" cy="1908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a:p>
            <a:pPr marL="0" lvl="0" indent="0" algn="l" rtl="0">
              <a:spcBef>
                <a:spcPts val="0"/>
              </a:spcBef>
              <a:spcAft>
                <a:spcPts val="0"/>
              </a:spcAft>
              <a:buNone/>
            </a:pPr>
            <a:r>
              <a:rPr lang="en-US"/>
              <a:t>Nhóm tuổi "mid":</a:t>
            </a:r>
            <a:endParaRPr/>
          </a:p>
          <a:p>
            <a:pPr marL="0" lvl="0" indent="0" algn="l" rtl="0">
              <a:spcBef>
                <a:spcPts val="0"/>
              </a:spcBef>
              <a:spcAft>
                <a:spcPts val="0"/>
              </a:spcAft>
              <a:buNone/>
            </a:pPr>
            <a:r>
              <a:rPr lang="en-US"/>
              <a:t>Đây là nhóm có số lượng đơn hàng cao nhất, với khoảng hơn 60,000 đơn. Điều này cho thấy rằng nhóm </a:t>
            </a:r>
            <a:endParaRPr/>
          </a:p>
          <a:p>
            <a:pPr marL="0" lvl="0" indent="0" algn="l" rtl="0">
              <a:spcBef>
                <a:spcPts val="0"/>
              </a:spcBef>
              <a:spcAft>
                <a:spcPts val="0"/>
              </a:spcAft>
              <a:buNone/>
            </a:pPr>
            <a:r>
              <a:rPr lang="en-US"/>
              <a:t>tuổi trung niên đang có nhu cầu tiêu thụ mạnh mẽ.</a:t>
            </a:r>
            <a:endParaRPr/>
          </a:p>
          <a:p>
            <a:pPr marL="0" lvl="0" indent="0" algn="l" rtl="0">
              <a:spcBef>
                <a:spcPts val="0"/>
              </a:spcBef>
              <a:spcAft>
                <a:spcPts val="0"/>
              </a:spcAft>
              <a:buNone/>
            </a:pPr>
            <a:r>
              <a:rPr lang="en-US"/>
              <a:t>Nhóm tuổi "old":</a:t>
            </a:r>
            <a:endParaRPr/>
          </a:p>
          <a:p>
            <a:pPr marL="0" lvl="0" indent="0" algn="l" rtl="0">
              <a:spcBef>
                <a:spcPts val="0"/>
              </a:spcBef>
              <a:spcAft>
                <a:spcPts val="0"/>
              </a:spcAft>
              <a:buNone/>
            </a:pPr>
            <a:r>
              <a:rPr lang="en-US"/>
              <a:t>Số lượng đơn hàng cho nhóm tuổi cao niên là khoảng gần 50,000 đơn. Mặc dù không cao như nhóm "mid", nhưng vẫn cho thấy rằng người cao tuổi cũng tham gia vào việc tiêu dùng.</a:t>
            </a:r>
            <a:endParaRPr/>
          </a:p>
        </p:txBody>
      </p:sp>
      <p:sp>
        <p:nvSpPr>
          <p:cNvPr id="532" name="Google Shape;532;g2f22255e342_0_342"/>
          <p:cNvSpPr txBox="1"/>
          <p:nvPr/>
        </p:nvSpPr>
        <p:spPr>
          <a:xfrm>
            <a:off x="522300" y="4501800"/>
            <a:ext cx="8233800" cy="169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t>Trạng Thái "teen":</a:t>
            </a:r>
            <a:endParaRPr/>
          </a:p>
          <a:p>
            <a:pPr marL="0" lvl="0" indent="0" algn="l" rtl="0">
              <a:spcBef>
                <a:spcPts val="0"/>
              </a:spcBef>
              <a:spcAft>
                <a:spcPts val="0"/>
              </a:spcAft>
              <a:buNone/>
            </a:pPr>
            <a:r>
              <a:rPr lang="en-US"/>
              <a:t>Số lượng đơn hàng cho nhóm tuổi cao niên là khoảng 40,000 đơn. Mặc dù không cao như hai nhóm trước,nhưng vẫn cho thấy rằng người cao tuổi cũng tham gia vào việc tiêu dùng.</a:t>
            </a:r>
            <a:endParaRPr/>
          </a:p>
          <a:p>
            <a:pPr marL="0" lvl="0" indent="0" algn="l" rtl="0">
              <a:spcBef>
                <a:spcPts val="0"/>
              </a:spcBef>
              <a:spcAft>
                <a:spcPts val="0"/>
              </a:spcAft>
              <a:buNone/>
            </a:pPr>
            <a:endParaRPr/>
          </a:p>
          <a:p>
            <a:pPr marL="0" lvl="0" indent="0" algn="l" rtl="0">
              <a:spcBef>
                <a:spcPts val="0"/>
              </a:spcBef>
              <a:spcAft>
                <a:spcPts val="0"/>
              </a:spcAft>
              <a:buNone/>
            </a:pPr>
            <a:r>
              <a:rPr lang="en-US"/>
              <a:t>Nhóm tuổi "young":</a:t>
            </a:r>
            <a:endParaRPr/>
          </a:p>
          <a:p>
            <a:pPr marL="0" lvl="0" indent="0" algn="l" rtl="0">
              <a:spcBef>
                <a:spcPts val="0"/>
              </a:spcBef>
              <a:spcAft>
                <a:spcPts val="0"/>
              </a:spcAft>
              <a:buNone/>
            </a:pPr>
            <a:r>
              <a:rPr lang="en-US"/>
              <a:t>Nhóm "young" có số lượng đơn hàng thấp nhất, chỉ khoảng 20,000 đơn. Điều này có thể chỉ ra rằng nhóm tuổi trẻ hơn có thể chưa có nhu cầu tiêu dùng mạnh mẽ như các nhóm khác.</a:t>
            </a:r>
            <a:endParaRPr/>
          </a:p>
        </p:txBody>
      </p:sp>
      <p:sp>
        <p:nvSpPr>
          <p:cNvPr id="533" name="Google Shape;533;g2f22255e342_0_342"/>
          <p:cNvSpPr txBox="1"/>
          <p:nvPr/>
        </p:nvSpPr>
        <p:spPr>
          <a:xfrm>
            <a:off x="666825" y="4286400"/>
            <a:ext cx="8297400" cy="212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t>Kết Luận</a:t>
            </a:r>
            <a:endParaRPr/>
          </a:p>
          <a:p>
            <a:pPr marL="0" lvl="0" indent="0" algn="l" rtl="0">
              <a:spcBef>
                <a:spcPts val="0"/>
              </a:spcBef>
              <a:spcAft>
                <a:spcPts val="0"/>
              </a:spcAft>
              <a:buNone/>
            </a:pPr>
            <a:r>
              <a:rPr lang="en-US"/>
              <a:t>Nhóm "mid" là thị trường tiềm năng nhất: Với số lượng đơn hàng cao nhất, các chiến lược tiếp thị nên tập trung vào nhóm tuổi này.</a:t>
            </a:r>
            <a:endParaRPr/>
          </a:p>
          <a:p>
            <a:pPr marL="0" lvl="0" indent="0" algn="l" rtl="0">
              <a:spcBef>
                <a:spcPts val="0"/>
              </a:spcBef>
              <a:spcAft>
                <a:spcPts val="0"/>
              </a:spcAft>
              <a:buNone/>
            </a:pPr>
            <a:r>
              <a:rPr lang="en-US"/>
              <a:t>Nhóm "old" có sự tham gia đáng kể: Cần chú ý đến nhu cầu của người cao tuổi, mặc dù không cao như </a:t>
            </a:r>
            <a:endParaRPr/>
          </a:p>
          <a:p>
            <a:pPr marL="0" lvl="0" indent="0" algn="l" rtl="0">
              <a:spcBef>
                <a:spcPts val="0"/>
              </a:spcBef>
              <a:spcAft>
                <a:spcPts val="0"/>
              </a:spcAft>
              <a:buNone/>
            </a:pPr>
            <a:r>
              <a:rPr lang="en-US"/>
              <a:t>nhóm trung niên.</a:t>
            </a:r>
            <a:endParaRPr/>
          </a:p>
          <a:p>
            <a:pPr marL="0" lvl="0" indent="0" algn="l" rtl="0">
              <a:spcBef>
                <a:spcPts val="0"/>
              </a:spcBef>
              <a:spcAft>
                <a:spcPts val="0"/>
              </a:spcAft>
              <a:buNone/>
            </a:pPr>
            <a:r>
              <a:rPr lang="en-US"/>
              <a:t>Cần nghiên cứu thêm về nhóm "teen": Để có cái nhìn đầy đủ hơn về nhu cầu của tất cả các nhóm tuổi.</a:t>
            </a:r>
            <a:endParaRPr/>
          </a:p>
          <a:p>
            <a:pPr marL="0" lvl="0" indent="0" algn="l" rtl="0">
              <a:spcBef>
                <a:spcPts val="0"/>
              </a:spcBef>
              <a:spcAft>
                <a:spcPts val="0"/>
              </a:spcAft>
              <a:buNone/>
            </a:pPr>
            <a:r>
              <a:rPr lang="en-US"/>
              <a:t>Nhóm "young" cần được chú ý: Nghiên cứu nguyên nhân và cách tăng cường sự quan tâm từ nhóm này.</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31"/>
                                        </p:tgtEl>
                                        <p:attrNameLst>
                                          <p:attrName>style.visibility</p:attrName>
                                        </p:attrNameLst>
                                      </p:cBhvr>
                                      <p:to>
                                        <p:strVal val="visible"/>
                                      </p:to>
                                    </p:set>
                                    <p:animEffect transition="in" filter="fade">
                                      <p:cBhvr>
                                        <p:cTn id="7" dur="1000"/>
                                        <p:tgtEl>
                                          <p:spTgt spid="53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1000"/>
                                        <p:tgtEl>
                                          <p:spTgt spid="531"/>
                                        </p:tgtEl>
                                      </p:cBhvr>
                                    </p:animEffect>
                                    <p:set>
                                      <p:cBhvr>
                                        <p:cTn id="12" dur="1" fill="hold">
                                          <p:stCondLst>
                                            <p:cond delay="1000"/>
                                          </p:stCondLst>
                                        </p:cTn>
                                        <p:tgtEl>
                                          <p:spTgt spid="531"/>
                                        </p:tgtEl>
                                        <p:attrNameLst>
                                          <p:attrName>style.visibility</p:attrName>
                                        </p:attrNameLst>
                                      </p:cBhvr>
                                      <p:to>
                                        <p:strVal val="hidden"/>
                                      </p:to>
                                    </p:set>
                                  </p:childTnLst>
                                </p:cTn>
                              </p:par>
                            </p:childTnLst>
                          </p:cTn>
                        </p:par>
                        <p:par>
                          <p:cTn id="13" fill="hold">
                            <p:stCondLst>
                              <p:cond delay="1000"/>
                            </p:stCondLst>
                            <p:childTnLst>
                              <p:par>
                                <p:cTn id="14" presetID="10" presetClass="entr" presetSubtype="0" fill="hold" nodeType="afterEffect">
                                  <p:stCondLst>
                                    <p:cond delay="0"/>
                                  </p:stCondLst>
                                  <p:childTnLst>
                                    <p:set>
                                      <p:cBhvr>
                                        <p:cTn id="15" dur="1" fill="hold">
                                          <p:stCondLst>
                                            <p:cond delay="0"/>
                                          </p:stCondLst>
                                        </p:cTn>
                                        <p:tgtEl>
                                          <p:spTgt spid="532"/>
                                        </p:tgtEl>
                                        <p:attrNameLst>
                                          <p:attrName>style.visibility</p:attrName>
                                        </p:attrNameLst>
                                      </p:cBhvr>
                                      <p:to>
                                        <p:strVal val="visible"/>
                                      </p:to>
                                    </p:set>
                                    <p:animEffect transition="in" filter="fade">
                                      <p:cBhvr>
                                        <p:cTn id="16" dur="1000"/>
                                        <p:tgtEl>
                                          <p:spTgt spid="532"/>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nodeType="clickEffect">
                                  <p:stCondLst>
                                    <p:cond delay="0"/>
                                  </p:stCondLst>
                                  <p:childTnLst>
                                    <p:animEffect transition="out" filter="fade">
                                      <p:cBhvr>
                                        <p:cTn id="20" dur="1000"/>
                                        <p:tgtEl>
                                          <p:spTgt spid="532"/>
                                        </p:tgtEl>
                                      </p:cBhvr>
                                    </p:animEffect>
                                    <p:set>
                                      <p:cBhvr>
                                        <p:cTn id="21" dur="1" fill="hold">
                                          <p:stCondLst>
                                            <p:cond delay="1000"/>
                                          </p:stCondLst>
                                        </p:cTn>
                                        <p:tgtEl>
                                          <p:spTgt spid="532"/>
                                        </p:tgtEl>
                                        <p:attrNameLst>
                                          <p:attrName>style.visibility</p:attrName>
                                        </p:attrNameLst>
                                      </p:cBhvr>
                                      <p:to>
                                        <p:strVal val="hidden"/>
                                      </p:to>
                                    </p:set>
                                  </p:childTnLst>
                                </p:cTn>
                              </p:par>
                            </p:childTnLst>
                          </p:cTn>
                        </p:par>
                        <p:par>
                          <p:cTn id="22" fill="hold">
                            <p:stCondLst>
                              <p:cond delay="1000"/>
                            </p:stCondLst>
                            <p:childTnLst>
                              <p:par>
                                <p:cTn id="23" presetID="10" presetClass="entr" presetSubtype="0" fill="hold" nodeType="afterEffect">
                                  <p:stCondLst>
                                    <p:cond delay="0"/>
                                  </p:stCondLst>
                                  <p:childTnLst>
                                    <p:set>
                                      <p:cBhvr>
                                        <p:cTn id="24" dur="1" fill="hold">
                                          <p:stCondLst>
                                            <p:cond delay="0"/>
                                          </p:stCondLst>
                                        </p:cTn>
                                        <p:tgtEl>
                                          <p:spTgt spid="533"/>
                                        </p:tgtEl>
                                        <p:attrNameLst>
                                          <p:attrName>style.visibility</p:attrName>
                                        </p:attrNameLst>
                                      </p:cBhvr>
                                      <p:to>
                                        <p:strVal val="visible"/>
                                      </p:to>
                                    </p:set>
                                    <p:animEffect transition="in" filter="fade">
                                      <p:cBhvr>
                                        <p:cTn id="25" dur="1000"/>
                                        <p:tgtEl>
                                          <p:spTgt spid="5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38"/>
        <p:cNvGrpSpPr/>
        <p:nvPr/>
      </p:nvGrpSpPr>
      <p:grpSpPr>
        <a:xfrm>
          <a:off x="0" y="0"/>
          <a:ext cx="0" cy="0"/>
          <a:chOff x="0" y="0"/>
          <a:chExt cx="0" cy="0"/>
        </a:xfrm>
      </p:grpSpPr>
      <p:sp>
        <p:nvSpPr>
          <p:cNvPr id="539" name="Google Shape;539;g27ff782cb65_0_0"/>
          <p:cNvSpPr txBox="1">
            <a:spLocks noGrp="1"/>
          </p:cNvSpPr>
          <p:nvPr>
            <p:ph type="body" idx="1"/>
          </p:nvPr>
        </p:nvSpPr>
        <p:spPr>
          <a:xfrm>
            <a:off x="449468" y="450000"/>
            <a:ext cx="324000" cy="2769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US"/>
              <a:t>3.4</a:t>
            </a:r>
            <a:endParaRPr/>
          </a:p>
        </p:txBody>
      </p:sp>
      <p:sp>
        <p:nvSpPr>
          <p:cNvPr id="540" name="Google Shape;540;g27ff782cb65_0_0"/>
          <p:cNvSpPr txBox="1">
            <a:spLocks noGrp="1"/>
          </p:cNvSpPr>
          <p:nvPr>
            <p:ph type="body" idx="2"/>
          </p:nvPr>
        </p:nvSpPr>
        <p:spPr>
          <a:xfrm>
            <a:off x="790000" y="450001"/>
            <a:ext cx="6837900" cy="2769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US"/>
              <a:t>Data Visualization of Query Results</a:t>
            </a:r>
            <a:endParaRPr/>
          </a:p>
        </p:txBody>
      </p:sp>
      <p:sp>
        <p:nvSpPr>
          <p:cNvPr id="541" name="Google Shape;541;g27ff782cb65_0_0"/>
          <p:cNvSpPr txBox="1">
            <a:spLocks noGrp="1"/>
          </p:cNvSpPr>
          <p:nvPr>
            <p:ph type="body" idx="3"/>
          </p:nvPr>
        </p:nvSpPr>
        <p:spPr>
          <a:xfrm>
            <a:off x="9112825" y="480779"/>
            <a:ext cx="340500" cy="246300"/>
          </a:xfrm>
          <a:prstGeom prst="rect">
            <a:avLst/>
          </a:prstGeom>
        </p:spPr>
        <p:txBody>
          <a:bodyPr spcFirstLastPara="1" wrap="square" lIns="0" tIns="0" rIns="0" bIns="0" anchor="t" anchorCtr="0">
            <a:spAutoFit/>
          </a:bodyPr>
          <a:lstStyle/>
          <a:p>
            <a:pPr marL="0" lvl="0" indent="0" algn="r" rtl="0">
              <a:spcBef>
                <a:spcPts val="0"/>
              </a:spcBef>
              <a:spcAft>
                <a:spcPts val="0"/>
              </a:spcAft>
              <a:buNone/>
            </a:pPr>
            <a:r>
              <a:rPr lang="en-US"/>
              <a:t>3</a:t>
            </a:r>
            <a:endParaRPr/>
          </a:p>
        </p:txBody>
      </p:sp>
      <p:sp>
        <p:nvSpPr>
          <p:cNvPr id="542" name="Google Shape;542;g27ff782cb65_0_0"/>
          <p:cNvSpPr txBox="1">
            <a:spLocks noGrp="1"/>
          </p:cNvSpPr>
          <p:nvPr>
            <p:ph type="body" idx="4"/>
          </p:nvPr>
        </p:nvSpPr>
        <p:spPr>
          <a:xfrm>
            <a:off x="8740667" y="480779"/>
            <a:ext cx="468000" cy="2463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US"/>
              <a:t>Unit </a:t>
            </a:r>
            <a:endParaRPr/>
          </a:p>
        </p:txBody>
      </p:sp>
      <p:sp>
        <p:nvSpPr>
          <p:cNvPr id="545" name="Google Shape;545;g27ff782cb65_0_0"/>
          <p:cNvSpPr txBox="1"/>
          <p:nvPr/>
        </p:nvSpPr>
        <p:spPr>
          <a:xfrm>
            <a:off x="264575" y="1218058"/>
            <a:ext cx="3364450"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dirty="0" err="1"/>
              <a:t>Biểu</a:t>
            </a:r>
            <a:r>
              <a:rPr lang="en-US" dirty="0"/>
              <a:t> </a:t>
            </a:r>
            <a:r>
              <a:rPr lang="en-US" dirty="0" err="1"/>
              <a:t>Đồ</a:t>
            </a:r>
            <a:r>
              <a:rPr lang="en-US" dirty="0"/>
              <a:t> </a:t>
            </a:r>
            <a:r>
              <a:rPr lang="en-US" dirty="0" err="1"/>
              <a:t>Doanh</a:t>
            </a:r>
            <a:r>
              <a:rPr lang="en-US" dirty="0"/>
              <a:t> Thu Theo Danh </a:t>
            </a:r>
            <a:r>
              <a:rPr lang="en-US" dirty="0" err="1"/>
              <a:t>Mục</a:t>
            </a:r>
            <a:endParaRPr dirty="0"/>
          </a:p>
        </p:txBody>
      </p:sp>
      <p:pic>
        <p:nvPicPr>
          <p:cNvPr id="4" name="Picture 3">
            <a:extLst>
              <a:ext uri="{FF2B5EF4-FFF2-40B4-BE49-F238E27FC236}">
                <a16:creationId xmlns:a16="http://schemas.microsoft.com/office/drawing/2014/main" id="{E9116EA5-96FC-F171-9CAB-73D22A190215}"/>
              </a:ext>
            </a:extLst>
          </p:cNvPr>
          <p:cNvPicPr>
            <a:picLocks noChangeAspect="1"/>
          </p:cNvPicPr>
          <p:nvPr/>
        </p:nvPicPr>
        <p:blipFill>
          <a:blip r:embed="rId3"/>
          <a:stretch>
            <a:fillRect/>
          </a:stretch>
        </p:blipFill>
        <p:spPr>
          <a:xfrm>
            <a:off x="680800" y="1843087"/>
            <a:ext cx="8772525" cy="3533775"/>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Shape 552"/>
        <p:cNvGrpSpPr/>
        <p:nvPr/>
      </p:nvGrpSpPr>
      <p:grpSpPr>
        <a:xfrm>
          <a:off x="0" y="0"/>
          <a:ext cx="0" cy="0"/>
          <a:chOff x="0" y="0"/>
          <a:chExt cx="0" cy="0"/>
        </a:xfrm>
      </p:grpSpPr>
      <p:sp>
        <p:nvSpPr>
          <p:cNvPr id="553" name="Google Shape;553;g27ff782cb65_0_22"/>
          <p:cNvSpPr txBox="1">
            <a:spLocks noGrp="1"/>
          </p:cNvSpPr>
          <p:nvPr>
            <p:ph type="body" idx="1"/>
          </p:nvPr>
        </p:nvSpPr>
        <p:spPr>
          <a:xfrm>
            <a:off x="449468" y="450000"/>
            <a:ext cx="324000" cy="2769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US"/>
              <a:t>3.4</a:t>
            </a:r>
            <a:endParaRPr/>
          </a:p>
        </p:txBody>
      </p:sp>
      <p:sp>
        <p:nvSpPr>
          <p:cNvPr id="554" name="Google Shape;554;g27ff782cb65_0_22"/>
          <p:cNvSpPr txBox="1">
            <a:spLocks noGrp="1"/>
          </p:cNvSpPr>
          <p:nvPr>
            <p:ph type="body" idx="2"/>
          </p:nvPr>
        </p:nvSpPr>
        <p:spPr>
          <a:xfrm>
            <a:off x="790000" y="450001"/>
            <a:ext cx="6837900" cy="2769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US"/>
              <a:t>Data Visualization of Query Results</a:t>
            </a:r>
            <a:endParaRPr/>
          </a:p>
        </p:txBody>
      </p:sp>
      <p:sp>
        <p:nvSpPr>
          <p:cNvPr id="555" name="Google Shape;555;g27ff782cb65_0_22"/>
          <p:cNvSpPr txBox="1">
            <a:spLocks noGrp="1"/>
          </p:cNvSpPr>
          <p:nvPr>
            <p:ph type="body" idx="3"/>
          </p:nvPr>
        </p:nvSpPr>
        <p:spPr>
          <a:xfrm>
            <a:off x="9112825" y="480779"/>
            <a:ext cx="340500" cy="246300"/>
          </a:xfrm>
          <a:prstGeom prst="rect">
            <a:avLst/>
          </a:prstGeom>
        </p:spPr>
        <p:txBody>
          <a:bodyPr spcFirstLastPara="1" wrap="square" lIns="0" tIns="0" rIns="0" bIns="0" anchor="t" anchorCtr="0">
            <a:spAutoFit/>
          </a:bodyPr>
          <a:lstStyle/>
          <a:p>
            <a:pPr marL="0" lvl="0" indent="0" algn="r" rtl="0">
              <a:spcBef>
                <a:spcPts val="0"/>
              </a:spcBef>
              <a:spcAft>
                <a:spcPts val="0"/>
              </a:spcAft>
              <a:buNone/>
            </a:pPr>
            <a:r>
              <a:rPr lang="en-US"/>
              <a:t>3</a:t>
            </a:r>
            <a:endParaRPr/>
          </a:p>
        </p:txBody>
      </p:sp>
      <p:sp>
        <p:nvSpPr>
          <p:cNvPr id="556" name="Google Shape;556;g27ff782cb65_0_22"/>
          <p:cNvSpPr txBox="1">
            <a:spLocks noGrp="1"/>
          </p:cNvSpPr>
          <p:nvPr>
            <p:ph type="body" idx="4"/>
          </p:nvPr>
        </p:nvSpPr>
        <p:spPr>
          <a:xfrm>
            <a:off x="8740667" y="480779"/>
            <a:ext cx="468000" cy="2463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US"/>
              <a:t>Unit </a:t>
            </a:r>
            <a:endParaRPr/>
          </a:p>
        </p:txBody>
      </p:sp>
      <p:pic>
        <p:nvPicPr>
          <p:cNvPr id="557" name="Google Shape;557;g27ff782cb65_0_22"/>
          <p:cNvPicPr preferRelativeResize="0"/>
          <p:nvPr/>
        </p:nvPicPr>
        <p:blipFill>
          <a:blip r:embed="rId3">
            <a:alphaModFix/>
          </a:blip>
          <a:stretch>
            <a:fillRect/>
          </a:stretch>
        </p:blipFill>
        <p:spPr>
          <a:xfrm>
            <a:off x="456600" y="1647825"/>
            <a:ext cx="8989649" cy="28522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62"/>
        <p:cNvGrpSpPr/>
        <p:nvPr/>
      </p:nvGrpSpPr>
      <p:grpSpPr>
        <a:xfrm>
          <a:off x="0" y="0"/>
          <a:ext cx="0" cy="0"/>
          <a:chOff x="0" y="0"/>
          <a:chExt cx="0" cy="0"/>
        </a:xfrm>
      </p:grpSpPr>
      <p:sp>
        <p:nvSpPr>
          <p:cNvPr id="563" name="Google Shape;563;g27ff782cb65_0_37"/>
          <p:cNvSpPr txBox="1">
            <a:spLocks noGrp="1"/>
          </p:cNvSpPr>
          <p:nvPr>
            <p:ph type="body" idx="1"/>
          </p:nvPr>
        </p:nvSpPr>
        <p:spPr>
          <a:xfrm>
            <a:off x="449468" y="450000"/>
            <a:ext cx="324000" cy="2769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US"/>
              <a:t>3.4</a:t>
            </a:r>
            <a:endParaRPr/>
          </a:p>
        </p:txBody>
      </p:sp>
      <p:sp>
        <p:nvSpPr>
          <p:cNvPr id="564" name="Google Shape;564;g27ff782cb65_0_37"/>
          <p:cNvSpPr txBox="1">
            <a:spLocks noGrp="1"/>
          </p:cNvSpPr>
          <p:nvPr>
            <p:ph type="body" idx="2"/>
          </p:nvPr>
        </p:nvSpPr>
        <p:spPr>
          <a:xfrm>
            <a:off x="790000" y="450001"/>
            <a:ext cx="6837900" cy="2769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US"/>
              <a:t>Data Visualization of Query Results</a:t>
            </a:r>
            <a:endParaRPr/>
          </a:p>
        </p:txBody>
      </p:sp>
      <p:sp>
        <p:nvSpPr>
          <p:cNvPr id="565" name="Google Shape;565;g27ff782cb65_0_37"/>
          <p:cNvSpPr txBox="1">
            <a:spLocks noGrp="1"/>
          </p:cNvSpPr>
          <p:nvPr>
            <p:ph type="body" idx="3"/>
          </p:nvPr>
        </p:nvSpPr>
        <p:spPr>
          <a:xfrm>
            <a:off x="9112825" y="480779"/>
            <a:ext cx="340500" cy="246300"/>
          </a:xfrm>
          <a:prstGeom prst="rect">
            <a:avLst/>
          </a:prstGeom>
        </p:spPr>
        <p:txBody>
          <a:bodyPr spcFirstLastPara="1" wrap="square" lIns="0" tIns="0" rIns="0" bIns="0" anchor="t" anchorCtr="0">
            <a:spAutoFit/>
          </a:bodyPr>
          <a:lstStyle/>
          <a:p>
            <a:pPr marL="0" lvl="0" indent="0" algn="r" rtl="0">
              <a:spcBef>
                <a:spcPts val="0"/>
              </a:spcBef>
              <a:spcAft>
                <a:spcPts val="0"/>
              </a:spcAft>
              <a:buNone/>
            </a:pPr>
            <a:r>
              <a:rPr lang="en-US"/>
              <a:t>3</a:t>
            </a:r>
            <a:endParaRPr/>
          </a:p>
        </p:txBody>
      </p:sp>
      <p:sp>
        <p:nvSpPr>
          <p:cNvPr id="566" name="Google Shape;566;g27ff782cb65_0_37"/>
          <p:cNvSpPr txBox="1">
            <a:spLocks noGrp="1"/>
          </p:cNvSpPr>
          <p:nvPr>
            <p:ph type="body" idx="4"/>
          </p:nvPr>
        </p:nvSpPr>
        <p:spPr>
          <a:xfrm>
            <a:off x="8740667" y="480779"/>
            <a:ext cx="468000" cy="2463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US"/>
              <a:t>Unit </a:t>
            </a:r>
            <a:endParaRPr/>
          </a:p>
        </p:txBody>
      </p:sp>
      <p:pic>
        <p:nvPicPr>
          <p:cNvPr id="567" name="Google Shape;567;g27ff782cb65_0_37"/>
          <p:cNvPicPr preferRelativeResize="0"/>
          <p:nvPr/>
        </p:nvPicPr>
        <p:blipFill>
          <a:blip r:embed="rId3">
            <a:alphaModFix/>
          </a:blip>
          <a:stretch>
            <a:fillRect/>
          </a:stretch>
        </p:blipFill>
        <p:spPr>
          <a:xfrm>
            <a:off x="596079" y="1536519"/>
            <a:ext cx="8325924" cy="4185041"/>
          </a:xfrm>
          <a:prstGeom prst="rect">
            <a:avLst/>
          </a:prstGeom>
          <a:noFill/>
          <a:ln>
            <a:noFill/>
          </a:ln>
        </p:spPr>
      </p:pic>
      <p:sp>
        <p:nvSpPr>
          <p:cNvPr id="568" name="Google Shape;568;g27ff782cb65_0_37"/>
          <p:cNvSpPr txBox="1"/>
          <p:nvPr/>
        </p:nvSpPr>
        <p:spPr>
          <a:xfrm>
            <a:off x="394185" y="1136440"/>
            <a:ext cx="3692039"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dirty="0" err="1"/>
              <a:t>Biểu</a:t>
            </a:r>
            <a:r>
              <a:rPr lang="en-US" dirty="0"/>
              <a:t> </a:t>
            </a:r>
            <a:r>
              <a:rPr lang="en-US" dirty="0" err="1"/>
              <a:t>Đồ</a:t>
            </a:r>
            <a:r>
              <a:rPr lang="en-US" dirty="0"/>
              <a:t> Xu </a:t>
            </a:r>
            <a:r>
              <a:rPr lang="en-US" dirty="0" err="1"/>
              <a:t>Hướng</a:t>
            </a:r>
            <a:r>
              <a:rPr lang="en-US" dirty="0"/>
              <a:t> </a:t>
            </a:r>
            <a:r>
              <a:rPr lang="en-US" dirty="0" err="1"/>
              <a:t>Đặt</a:t>
            </a:r>
            <a:r>
              <a:rPr lang="en-US" dirty="0"/>
              <a:t> </a:t>
            </a:r>
            <a:r>
              <a:rPr lang="en-US" dirty="0" err="1"/>
              <a:t>Hàng</a:t>
            </a:r>
            <a:r>
              <a:rPr lang="en-US" dirty="0"/>
              <a:t> </a:t>
            </a:r>
            <a:r>
              <a:rPr lang="en-US" dirty="0" err="1"/>
              <a:t>Hàng</a:t>
            </a:r>
            <a:r>
              <a:rPr lang="en-US" dirty="0"/>
              <a:t> </a:t>
            </a:r>
            <a:r>
              <a:rPr lang="en-US" dirty="0" err="1"/>
              <a:t>Tháng</a:t>
            </a:r>
            <a:endParaRPr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Shape 575"/>
        <p:cNvGrpSpPr/>
        <p:nvPr/>
      </p:nvGrpSpPr>
      <p:grpSpPr>
        <a:xfrm>
          <a:off x="0" y="0"/>
          <a:ext cx="0" cy="0"/>
          <a:chOff x="0" y="0"/>
          <a:chExt cx="0" cy="0"/>
        </a:xfrm>
      </p:grpSpPr>
      <p:sp>
        <p:nvSpPr>
          <p:cNvPr id="576" name="Google Shape;576;g2f22255e342_0_265"/>
          <p:cNvSpPr txBox="1">
            <a:spLocks noGrp="1"/>
          </p:cNvSpPr>
          <p:nvPr>
            <p:ph type="body" idx="1"/>
          </p:nvPr>
        </p:nvSpPr>
        <p:spPr>
          <a:xfrm>
            <a:off x="449468" y="450000"/>
            <a:ext cx="324000" cy="2769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US"/>
              <a:t>3.5</a:t>
            </a:r>
            <a:endParaRPr/>
          </a:p>
        </p:txBody>
      </p:sp>
      <p:sp>
        <p:nvSpPr>
          <p:cNvPr id="577" name="Google Shape;577;g2f22255e342_0_265"/>
          <p:cNvSpPr txBox="1">
            <a:spLocks noGrp="1"/>
          </p:cNvSpPr>
          <p:nvPr>
            <p:ph type="body" idx="2"/>
          </p:nvPr>
        </p:nvSpPr>
        <p:spPr>
          <a:xfrm>
            <a:off x="790000" y="450001"/>
            <a:ext cx="6837900" cy="2769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US"/>
              <a:t>Model Building</a:t>
            </a:r>
            <a:endParaRPr/>
          </a:p>
        </p:txBody>
      </p:sp>
      <p:sp>
        <p:nvSpPr>
          <p:cNvPr id="578" name="Google Shape;578;g2f22255e342_0_265"/>
          <p:cNvSpPr txBox="1">
            <a:spLocks noGrp="1"/>
          </p:cNvSpPr>
          <p:nvPr>
            <p:ph type="body" idx="3"/>
          </p:nvPr>
        </p:nvSpPr>
        <p:spPr>
          <a:xfrm>
            <a:off x="9112825" y="480779"/>
            <a:ext cx="340500" cy="246300"/>
          </a:xfrm>
          <a:prstGeom prst="rect">
            <a:avLst/>
          </a:prstGeom>
        </p:spPr>
        <p:txBody>
          <a:bodyPr spcFirstLastPara="1" wrap="square" lIns="0" tIns="0" rIns="0" bIns="0" anchor="t" anchorCtr="0">
            <a:spAutoFit/>
          </a:bodyPr>
          <a:lstStyle/>
          <a:p>
            <a:pPr marL="0" lvl="0" indent="0" algn="r" rtl="0">
              <a:spcBef>
                <a:spcPts val="0"/>
              </a:spcBef>
              <a:spcAft>
                <a:spcPts val="0"/>
              </a:spcAft>
              <a:buNone/>
            </a:pPr>
            <a:r>
              <a:rPr lang="en-US"/>
              <a:t>3</a:t>
            </a:r>
            <a:endParaRPr/>
          </a:p>
        </p:txBody>
      </p:sp>
      <p:sp>
        <p:nvSpPr>
          <p:cNvPr id="579" name="Google Shape;579;g2f22255e342_0_265"/>
          <p:cNvSpPr txBox="1">
            <a:spLocks noGrp="1"/>
          </p:cNvSpPr>
          <p:nvPr>
            <p:ph type="body" idx="4"/>
          </p:nvPr>
        </p:nvSpPr>
        <p:spPr>
          <a:xfrm>
            <a:off x="8740667" y="480779"/>
            <a:ext cx="468000" cy="2463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US"/>
              <a:t>Unit </a:t>
            </a:r>
            <a:endParaRPr/>
          </a:p>
        </p:txBody>
      </p:sp>
      <p:pic>
        <p:nvPicPr>
          <p:cNvPr id="580" name="Google Shape;580;g2f22255e342_0_265"/>
          <p:cNvPicPr preferRelativeResize="0"/>
          <p:nvPr/>
        </p:nvPicPr>
        <p:blipFill>
          <a:blip r:embed="rId3">
            <a:alphaModFix/>
          </a:blip>
          <a:stretch>
            <a:fillRect/>
          </a:stretch>
        </p:blipFill>
        <p:spPr>
          <a:xfrm>
            <a:off x="355600" y="1358900"/>
            <a:ext cx="6562025" cy="1634075"/>
          </a:xfrm>
          <a:prstGeom prst="rect">
            <a:avLst/>
          </a:prstGeom>
          <a:noFill/>
          <a:ln>
            <a:noFill/>
          </a:ln>
        </p:spPr>
      </p:pic>
      <p:pic>
        <p:nvPicPr>
          <p:cNvPr id="581" name="Google Shape;581;g2f22255e342_0_265"/>
          <p:cNvPicPr preferRelativeResize="0"/>
          <p:nvPr/>
        </p:nvPicPr>
        <p:blipFill>
          <a:blip r:embed="rId4">
            <a:alphaModFix/>
          </a:blip>
          <a:stretch>
            <a:fillRect/>
          </a:stretch>
        </p:blipFill>
        <p:spPr>
          <a:xfrm>
            <a:off x="452450" y="2905125"/>
            <a:ext cx="7121701" cy="1395950"/>
          </a:xfrm>
          <a:prstGeom prst="rect">
            <a:avLst/>
          </a:prstGeom>
          <a:noFill/>
          <a:ln>
            <a:noFill/>
          </a:ln>
        </p:spPr>
      </p:pic>
      <p:pic>
        <p:nvPicPr>
          <p:cNvPr id="582" name="Google Shape;582;g2f22255e342_0_265"/>
          <p:cNvPicPr preferRelativeResize="0"/>
          <p:nvPr/>
        </p:nvPicPr>
        <p:blipFill>
          <a:blip r:embed="rId5">
            <a:alphaModFix/>
          </a:blip>
          <a:stretch>
            <a:fillRect/>
          </a:stretch>
        </p:blipFill>
        <p:spPr>
          <a:xfrm>
            <a:off x="569190" y="4402675"/>
            <a:ext cx="6888212" cy="13959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80"/>
                                        </p:tgtEl>
                                        <p:attrNameLst>
                                          <p:attrName>style.visibility</p:attrName>
                                        </p:attrNameLst>
                                      </p:cBhvr>
                                      <p:to>
                                        <p:strVal val="visible"/>
                                      </p:to>
                                    </p:set>
                                    <p:animEffect transition="in" filter="fade">
                                      <p:cBhvr>
                                        <p:cTn id="7" dur="1000"/>
                                        <p:tgtEl>
                                          <p:spTgt spid="580"/>
                                        </p:tgtEl>
                                      </p:cBhvr>
                                    </p:animEffect>
                                  </p:childTnLst>
                                </p:cTn>
                              </p:par>
                              <p:par>
                                <p:cTn id="8" presetID="10" presetClass="entr" presetSubtype="0" fill="hold" nodeType="withEffect">
                                  <p:stCondLst>
                                    <p:cond delay="0"/>
                                  </p:stCondLst>
                                  <p:childTnLst>
                                    <p:set>
                                      <p:cBhvr>
                                        <p:cTn id="9" dur="1" fill="hold">
                                          <p:stCondLst>
                                            <p:cond delay="0"/>
                                          </p:stCondLst>
                                        </p:cTn>
                                        <p:tgtEl>
                                          <p:spTgt spid="581"/>
                                        </p:tgtEl>
                                        <p:attrNameLst>
                                          <p:attrName>style.visibility</p:attrName>
                                        </p:attrNameLst>
                                      </p:cBhvr>
                                      <p:to>
                                        <p:strVal val="visible"/>
                                      </p:to>
                                    </p:set>
                                    <p:animEffect transition="in" filter="fade">
                                      <p:cBhvr>
                                        <p:cTn id="10" dur="1200"/>
                                        <p:tgtEl>
                                          <p:spTgt spid="581"/>
                                        </p:tgtEl>
                                      </p:cBhvr>
                                    </p:animEffect>
                                  </p:childTnLst>
                                </p:cTn>
                              </p:par>
                              <p:par>
                                <p:cTn id="11" presetID="10" presetClass="entr" presetSubtype="0" fill="hold" nodeType="withEffect">
                                  <p:stCondLst>
                                    <p:cond delay="0"/>
                                  </p:stCondLst>
                                  <p:childTnLst>
                                    <p:set>
                                      <p:cBhvr>
                                        <p:cTn id="12" dur="1" fill="hold">
                                          <p:stCondLst>
                                            <p:cond delay="0"/>
                                          </p:stCondLst>
                                        </p:cTn>
                                        <p:tgtEl>
                                          <p:spTgt spid="582"/>
                                        </p:tgtEl>
                                        <p:attrNameLst>
                                          <p:attrName>style.visibility</p:attrName>
                                        </p:attrNameLst>
                                      </p:cBhvr>
                                      <p:to>
                                        <p:strVal val="visible"/>
                                      </p:to>
                                    </p:set>
                                    <p:animEffect transition="in" filter="fade">
                                      <p:cBhvr>
                                        <p:cTn id="13" dur="1"/>
                                        <p:tgtEl>
                                          <p:spTgt spid="5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Shape 587"/>
        <p:cNvGrpSpPr/>
        <p:nvPr/>
      </p:nvGrpSpPr>
      <p:grpSpPr>
        <a:xfrm>
          <a:off x="0" y="0"/>
          <a:ext cx="0" cy="0"/>
          <a:chOff x="0" y="0"/>
          <a:chExt cx="0" cy="0"/>
        </a:xfrm>
      </p:grpSpPr>
      <p:sp>
        <p:nvSpPr>
          <p:cNvPr id="588" name="Google Shape;588;g2f22255e342_0_280"/>
          <p:cNvSpPr txBox="1">
            <a:spLocks noGrp="1"/>
          </p:cNvSpPr>
          <p:nvPr>
            <p:ph type="body" idx="1"/>
          </p:nvPr>
        </p:nvSpPr>
        <p:spPr>
          <a:xfrm>
            <a:off x="449468" y="450000"/>
            <a:ext cx="324000" cy="2769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US"/>
              <a:t>3.5</a:t>
            </a:r>
            <a:endParaRPr/>
          </a:p>
        </p:txBody>
      </p:sp>
      <p:sp>
        <p:nvSpPr>
          <p:cNvPr id="589" name="Google Shape;589;g2f22255e342_0_280"/>
          <p:cNvSpPr txBox="1">
            <a:spLocks noGrp="1"/>
          </p:cNvSpPr>
          <p:nvPr>
            <p:ph type="body" idx="2"/>
          </p:nvPr>
        </p:nvSpPr>
        <p:spPr>
          <a:xfrm>
            <a:off x="790000" y="450001"/>
            <a:ext cx="6837900" cy="2769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US"/>
              <a:t>Model Building</a:t>
            </a:r>
            <a:endParaRPr/>
          </a:p>
        </p:txBody>
      </p:sp>
      <p:sp>
        <p:nvSpPr>
          <p:cNvPr id="590" name="Google Shape;590;g2f22255e342_0_280"/>
          <p:cNvSpPr txBox="1">
            <a:spLocks noGrp="1"/>
          </p:cNvSpPr>
          <p:nvPr>
            <p:ph type="body" idx="3"/>
          </p:nvPr>
        </p:nvSpPr>
        <p:spPr>
          <a:xfrm>
            <a:off x="9112825" y="480779"/>
            <a:ext cx="340500" cy="246300"/>
          </a:xfrm>
          <a:prstGeom prst="rect">
            <a:avLst/>
          </a:prstGeom>
        </p:spPr>
        <p:txBody>
          <a:bodyPr spcFirstLastPara="1" wrap="square" lIns="0" tIns="0" rIns="0" bIns="0" anchor="t" anchorCtr="0">
            <a:spAutoFit/>
          </a:bodyPr>
          <a:lstStyle/>
          <a:p>
            <a:pPr marL="0" lvl="0" indent="0" algn="r" rtl="0">
              <a:spcBef>
                <a:spcPts val="0"/>
              </a:spcBef>
              <a:spcAft>
                <a:spcPts val="0"/>
              </a:spcAft>
              <a:buNone/>
            </a:pPr>
            <a:r>
              <a:rPr lang="en-US"/>
              <a:t>3</a:t>
            </a:r>
            <a:endParaRPr/>
          </a:p>
        </p:txBody>
      </p:sp>
      <p:sp>
        <p:nvSpPr>
          <p:cNvPr id="591" name="Google Shape;591;g2f22255e342_0_280"/>
          <p:cNvSpPr txBox="1">
            <a:spLocks noGrp="1"/>
          </p:cNvSpPr>
          <p:nvPr>
            <p:ph type="body" idx="4"/>
          </p:nvPr>
        </p:nvSpPr>
        <p:spPr>
          <a:xfrm>
            <a:off x="8740667" y="480779"/>
            <a:ext cx="468000" cy="2463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US"/>
              <a:t>Unit </a:t>
            </a:r>
            <a:endParaRPr/>
          </a:p>
        </p:txBody>
      </p:sp>
      <p:sp>
        <p:nvSpPr>
          <p:cNvPr id="592" name="Google Shape;592;g2f22255e342_0_280"/>
          <p:cNvSpPr txBox="1"/>
          <p:nvPr/>
        </p:nvSpPr>
        <p:spPr>
          <a:xfrm>
            <a:off x="449475" y="1208725"/>
            <a:ext cx="3733200" cy="446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700"/>
              <a:t>Chạy thử mô hình dự đoán</a:t>
            </a:r>
            <a:endParaRPr sz="1700"/>
          </a:p>
        </p:txBody>
      </p:sp>
      <p:pic>
        <p:nvPicPr>
          <p:cNvPr id="593" name="Google Shape;593;g2f22255e342_0_280"/>
          <p:cNvPicPr preferRelativeResize="0"/>
          <p:nvPr/>
        </p:nvPicPr>
        <p:blipFill>
          <a:blip r:embed="rId3">
            <a:alphaModFix/>
          </a:blip>
          <a:stretch>
            <a:fillRect/>
          </a:stretch>
        </p:blipFill>
        <p:spPr>
          <a:xfrm>
            <a:off x="522300" y="1714500"/>
            <a:ext cx="9129350" cy="270087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93"/>
                                        </p:tgtEl>
                                        <p:attrNameLst>
                                          <p:attrName>style.visibility</p:attrName>
                                        </p:attrNameLst>
                                      </p:cBhvr>
                                      <p:to>
                                        <p:strVal val="visible"/>
                                      </p:to>
                                    </p:set>
                                    <p:animEffect transition="in" filter="fade">
                                      <p:cBhvr>
                                        <p:cTn id="7" dur="1000"/>
                                        <p:tgtEl>
                                          <p:spTgt spid="5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87"/>
        <p:cNvGrpSpPr/>
        <p:nvPr/>
      </p:nvGrpSpPr>
      <p:grpSpPr>
        <a:xfrm>
          <a:off x="0" y="0"/>
          <a:ext cx="0" cy="0"/>
          <a:chOff x="0" y="0"/>
          <a:chExt cx="0" cy="0"/>
        </a:xfrm>
      </p:grpSpPr>
      <p:sp>
        <p:nvSpPr>
          <p:cNvPr id="588" name="Google Shape;588;g2f22255e342_0_280"/>
          <p:cNvSpPr txBox="1">
            <a:spLocks noGrp="1"/>
          </p:cNvSpPr>
          <p:nvPr>
            <p:ph type="body" idx="1"/>
          </p:nvPr>
        </p:nvSpPr>
        <p:spPr>
          <a:xfrm>
            <a:off x="449468" y="450000"/>
            <a:ext cx="324000" cy="2769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US"/>
              <a:t>3.5</a:t>
            </a:r>
            <a:endParaRPr/>
          </a:p>
        </p:txBody>
      </p:sp>
      <p:sp>
        <p:nvSpPr>
          <p:cNvPr id="589" name="Google Shape;589;g2f22255e342_0_280"/>
          <p:cNvSpPr txBox="1">
            <a:spLocks noGrp="1"/>
          </p:cNvSpPr>
          <p:nvPr>
            <p:ph type="body" idx="2"/>
          </p:nvPr>
        </p:nvSpPr>
        <p:spPr>
          <a:xfrm>
            <a:off x="790000" y="450001"/>
            <a:ext cx="6837900" cy="2769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US"/>
              <a:t>Model Building</a:t>
            </a:r>
            <a:endParaRPr/>
          </a:p>
        </p:txBody>
      </p:sp>
      <p:sp>
        <p:nvSpPr>
          <p:cNvPr id="590" name="Google Shape;590;g2f22255e342_0_280"/>
          <p:cNvSpPr txBox="1">
            <a:spLocks noGrp="1"/>
          </p:cNvSpPr>
          <p:nvPr>
            <p:ph type="body" idx="3"/>
          </p:nvPr>
        </p:nvSpPr>
        <p:spPr>
          <a:xfrm>
            <a:off x="9112825" y="480779"/>
            <a:ext cx="340500" cy="246300"/>
          </a:xfrm>
          <a:prstGeom prst="rect">
            <a:avLst/>
          </a:prstGeom>
        </p:spPr>
        <p:txBody>
          <a:bodyPr spcFirstLastPara="1" wrap="square" lIns="0" tIns="0" rIns="0" bIns="0" anchor="t" anchorCtr="0">
            <a:spAutoFit/>
          </a:bodyPr>
          <a:lstStyle/>
          <a:p>
            <a:pPr marL="0" lvl="0" indent="0" algn="r" rtl="0">
              <a:spcBef>
                <a:spcPts val="0"/>
              </a:spcBef>
              <a:spcAft>
                <a:spcPts val="0"/>
              </a:spcAft>
              <a:buNone/>
            </a:pPr>
            <a:r>
              <a:rPr lang="en-US"/>
              <a:t>3</a:t>
            </a:r>
            <a:endParaRPr/>
          </a:p>
        </p:txBody>
      </p:sp>
      <p:sp>
        <p:nvSpPr>
          <p:cNvPr id="591" name="Google Shape;591;g2f22255e342_0_280"/>
          <p:cNvSpPr txBox="1">
            <a:spLocks noGrp="1"/>
          </p:cNvSpPr>
          <p:nvPr>
            <p:ph type="body" idx="4"/>
          </p:nvPr>
        </p:nvSpPr>
        <p:spPr>
          <a:xfrm>
            <a:off x="8740667" y="480779"/>
            <a:ext cx="468000" cy="2463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US"/>
              <a:t>Unit </a:t>
            </a:r>
            <a:endParaRPr/>
          </a:p>
        </p:txBody>
      </p:sp>
      <p:sp>
        <p:nvSpPr>
          <p:cNvPr id="2" name="TextBox 1">
            <a:extLst>
              <a:ext uri="{FF2B5EF4-FFF2-40B4-BE49-F238E27FC236}">
                <a16:creationId xmlns:a16="http://schemas.microsoft.com/office/drawing/2014/main" id="{BF3BB86F-6730-38DF-5427-B9C938660AD4}"/>
              </a:ext>
            </a:extLst>
          </p:cNvPr>
          <p:cNvSpPr txBox="1"/>
          <p:nvPr/>
        </p:nvSpPr>
        <p:spPr>
          <a:xfrm>
            <a:off x="381000" y="1262073"/>
            <a:ext cx="2638425" cy="307777"/>
          </a:xfrm>
          <a:prstGeom prst="rect">
            <a:avLst/>
          </a:prstGeom>
          <a:noFill/>
        </p:spPr>
        <p:txBody>
          <a:bodyPr wrap="square" rtlCol="0">
            <a:spAutoFit/>
          </a:bodyPr>
          <a:lstStyle/>
          <a:p>
            <a:r>
              <a:rPr lang="en-US" dirty="0"/>
              <a:t>3.5.1 Chia </a:t>
            </a:r>
            <a:r>
              <a:rPr lang="en-US" dirty="0" err="1"/>
              <a:t>tập</a:t>
            </a:r>
            <a:r>
              <a:rPr lang="en-US" dirty="0"/>
              <a:t> </a:t>
            </a:r>
            <a:r>
              <a:rPr lang="en-US" dirty="0" err="1"/>
              <a:t>dữ</a:t>
            </a:r>
            <a:r>
              <a:rPr lang="en-US" dirty="0"/>
              <a:t> </a:t>
            </a:r>
            <a:r>
              <a:rPr lang="en-US" dirty="0" err="1"/>
              <a:t>liệu</a:t>
            </a:r>
            <a:endParaRPr lang="en-US" dirty="0"/>
          </a:p>
        </p:txBody>
      </p:sp>
      <p:pic>
        <p:nvPicPr>
          <p:cNvPr id="4" name="Picture 3">
            <a:extLst>
              <a:ext uri="{FF2B5EF4-FFF2-40B4-BE49-F238E27FC236}">
                <a16:creationId xmlns:a16="http://schemas.microsoft.com/office/drawing/2014/main" id="{06994AAE-74CD-0D37-4EF7-132EA45745EC}"/>
              </a:ext>
            </a:extLst>
          </p:cNvPr>
          <p:cNvPicPr>
            <a:picLocks noChangeAspect="1"/>
          </p:cNvPicPr>
          <p:nvPr/>
        </p:nvPicPr>
        <p:blipFill>
          <a:blip r:embed="rId3"/>
          <a:stretch>
            <a:fillRect/>
          </a:stretch>
        </p:blipFill>
        <p:spPr>
          <a:xfrm>
            <a:off x="381000" y="2505072"/>
            <a:ext cx="4819650" cy="1628775"/>
          </a:xfrm>
          <a:prstGeom prst="rect">
            <a:avLst/>
          </a:prstGeom>
        </p:spPr>
      </p:pic>
      <p:sp>
        <p:nvSpPr>
          <p:cNvPr id="5" name="TextBox 4">
            <a:extLst>
              <a:ext uri="{FF2B5EF4-FFF2-40B4-BE49-F238E27FC236}">
                <a16:creationId xmlns:a16="http://schemas.microsoft.com/office/drawing/2014/main" id="{418C59EA-C79F-688E-0240-84014C0EA276}"/>
              </a:ext>
            </a:extLst>
          </p:cNvPr>
          <p:cNvSpPr txBox="1"/>
          <p:nvPr/>
        </p:nvSpPr>
        <p:spPr>
          <a:xfrm>
            <a:off x="381000" y="1775851"/>
            <a:ext cx="4476750" cy="523220"/>
          </a:xfrm>
          <a:prstGeom prst="rect">
            <a:avLst/>
          </a:prstGeom>
          <a:noFill/>
        </p:spPr>
        <p:txBody>
          <a:bodyPr wrap="square" rtlCol="0">
            <a:spAutoFit/>
          </a:bodyPr>
          <a:lstStyle/>
          <a:p>
            <a:r>
              <a:rPr lang="en-US" dirty="0" err="1"/>
              <a:t>Lựa</a:t>
            </a:r>
            <a:r>
              <a:rPr lang="en-US" dirty="0"/>
              <a:t> </a:t>
            </a:r>
            <a:r>
              <a:rPr lang="en-US" dirty="0" err="1"/>
              <a:t>chọn</a:t>
            </a:r>
            <a:r>
              <a:rPr lang="en-US" dirty="0"/>
              <a:t> </a:t>
            </a:r>
            <a:r>
              <a:rPr lang="en-US" dirty="0" err="1"/>
              <a:t>các</a:t>
            </a:r>
            <a:r>
              <a:rPr lang="en-US" dirty="0"/>
              <a:t> </a:t>
            </a:r>
            <a:r>
              <a:rPr lang="en-US" dirty="0" err="1"/>
              <a:t>đặc</a:t>
            </a:r>
            <a:r>
              <a:rPr lang="en-US" dirty="0"/>
              <a:t> </a:t>
            </a:r>
            <a:r>
              <a:rPr lang="en-US" dirty="0" err="1"/>
              <a:t>trưng</a:t>
            </a:r>
            <a:r>
              <a:rPr lang="en-US" dirty="0"/>
              <a:t> </a:t>
            </a:r>
            <a:r>
              <a:rPr lang="en-US" dirty="0" err="1"/>
              <a:t>để</a:t>
            </a:r>
            <a:r>
              <a:rPr lang="en-US" dirty="0"/>
              <a:t> chia </a:t>
            </a:r>
            <a:r>
              <a:rPr lang="en-US" dirty="0" err="1"/>
              <a:t>thành</a:t>
            </a:r>
            <a:r>
              <a:rPr lang="en-US" dirty="0"/>
              <a:t> </a:t>
            </a:r>
            <a:r>
              <a:rPr lang="en-US" dirty="0" err="1"/>
              <a:t>tập</a:t>
            </a:r>
            <a:r>
              <a:rPr lang="en-US" dirty="0"/>
              <a:t> train </a:t>
            </a:r>
            <a:r>
              <a:rPr lang="en-US" dirty="0" err="1"/>
              <a:t>và</a:t>
            </a:r>
            <a:r>
              <a:rPr lang="en-US" dirty="0"/>
              <a:t> test</a:t>
            </a:r>
          </a:p>
          <a:p>
            <a:endParaRPr lang="en-US" dirty="0"/>
          </a:p>
        </p:txBody>
      </p:sp>
    </p:spTree>
    <p:extLst>
      <p:ext uri="{BB962C8B-B14F-4D97-AF65-F5344CB8AC3E}">
        <p14:creationId xmlns:p14="http://schemas.microsoft.com/office/powerpoint/2010/main" val="110663934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87"/>
        <p:cNvGrpSpPr/>
        <p:nvPr/>
      </p:nvGrpSpPr>
      <p:grpSpPr>
        <a:xfrm>
          <a:off x="0" y="0"/>
          <a:ext cx="0" cy="0"/>
          <a:chOff x="0" y="0"/>
          <a:chExt cx="0" cy="0"/>
        </a:xfrm>
      </p:grpSpPr>
      <p:sp>
        <p:nvSpPr>
          <p:cNvPr id="588" name="Google Shape;588;g2f22255e342_0_280"/>
          <p:cNvSpPr txBox="1">
            <a:spLocks noGrp="1"/>
          </p:cNvSpPr>
          <p:nvPr>
            <p:ph type="body" idx="1"/>
          </p:nvPr>
        </p:nvSpPr>
        <p:spPr>
          <a:xfrm>
            <a:off x="449468" y="450000"/>
            <a:ext cx="324000" cy="2769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US"/>
              <a:t>3.5</a:t>
            </a:r>
            <a:endParaRPr/>
          </a:p>
        </p:txBody>
      </p:sp>
      <p:sp>
        <p:nvSpPr>
          <p:cNvPr id="589" name="Google Shape;589;g2f22255e342_0_280"/>
          <p:cNvSpPr txBox="1">
            <a:spLocks noGrp="1"/>
          </p:cNvSpPr>
          <p:nvPr>
            <p:ph type="body" idx="2"/>
          </p:nvPr>
        </p:nvSpPr>
        <p:spPr>
          <a:xfrm>
            <a:off x="790000" y="450001"/>
            <a:ext cx="6837900" cy="2769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US"/>
              <a:t>Model Building</a:t>
            </a:r>
            <a:endParaRPr/>
          </a:p>
        </p:txBody>
      </p:sp>
      <p:sp>
        <p:nvSpPr>
          <p:cNvPr id="590" name="Google Shape;590;g2f22255e342_0_280"/>
          <p:cNvSpPr txBox="1">
            <a:spLocks noGrp="1"/>
          </p:cNvSpPr>
          <p:nvPr>
            <p:ph type="body" idx="3"/>
          </p:nvPr>
        </p:nvSpPr>
        <p:spPr>
          <a:xfrm>
            <a:off x="9112825" y="480779"/>
            <a:ext cx="340500" cy="246300"/>
          </a:xfrm>
          <a:prstGeom prst="rect">
            <a:avLst/>
          </a:prstGeom>
        </p:spPr>
        <p:txBody>
          <a:bodyPr spcFirstLastPara="1" wrap="square" lIns="0" tIns="0" rIns="0" bIns="0" anchor="t" anchorCtr="0">
            <a:spAutoFit/>
          </a:bodyPr>
          <a:lstStyle/>
          <a:p>
            <a:pPr marL="0" lvl="0" indent="0" algn="r" rtl="0">
              <a:spcBef>
                <a:spcPts val="0"/>
              </a:spcBef>
              <a:spcAft>
                <a:spcPts val="0"/>
              </a:spcAft>
              <a:buNone/>
            </a:pPr>
            <a:r>
              <a:rPr lang="en-US"/>
              <a:t>3</a:t>
            </a:r>
            <a:endParaRPr/>
          </a:p>
        </p:txBody>
      </p:sp>
      <p:sp>
        <p:nvSpPr>
          <p:cNvPr id="591" name="Google Shape;591;g2f22255e342_0_280"/>
          <p:cNvSpPr txBox="1">
            <a:spLocks noGrp="1"/>
          </p:cNvSpPr>
          <p:nvPr>
            <p:ph type="body" idx="4"/>
          </p:nvPr>
        </p:nvSpPr>
        <p:spPr>
          <a:xfrm>
            <a:off x="8740667" y="480779"/>
            <a:ext cx="468000" cy="2463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US"/>
              <a:t>Unit </a:t>
            </a:r>
            <a:endParaRPr/>
          </a:p>
        </p:txBody>
      </p:sp>
      <p:sp>
        <p:nvSpPr>
          <p:cNvPr id="2" name="TextBox 1">
            <a:extLst>
              <a:ext uri="{FF2B5EF4-FFF2-40B4-BE49-F238E27FC236}">
                <a16:creationId xmlns:a16="http://schemas.microsoft.com/office/drawing/2014/main" id="{BF3BB86F-6730-38DF-5427-B9C938660AD4}"/>
              </a:ext>
            </a:extLst>
          </p:cNvPr>
          <p:cNvSpPr txBox="1"/>
          <p:nvPr/>
        </p:nvSpPr>
        <p:spPr>
          <a:xfrm>
            <a:off x="381000" y="1262073"/>
            <a:ext cx="2638425" cy="307777"/>
          </a:xfrm>
          <a:prstGeom prst="rect">
            <a:avLst/>
          </a:prstGeom>
          <a:noFill/>
        </p:spPr>
        <p:txBody>
          <a:bodyPr wrap="square" rtlCol="0">
            <a:spAutoFit/>
          </a:bodyPr>
          <a:lstStyle/>
          <a:p>
            <a:r>
              <a:rPr lang="en-US" dirty="0"/>
              <a:t>3.5.2 </a:t>
            </a:r>
            <a:r>
              <a:rPr lang="en-US" dirty="0" err="1"/>
              <a:t>Mô</a:t>
            </a:r>
            <a:r>
              <a:rPr lang="en-US" dirty="0"/>
              <a:t> </a:t>
            </a:r>
            <a:r>
              <a:rPr lang="en-US" dirty="0" err="1"/>
              <a:t>hình</a:t>
            </a:r>
            <a:r>
              <a:rPr lang="en-US" dirty="0"/>
              <a:t> KNN</a:t>
            </a:r>
          </a:p>
        </p:txBody>
      </p:sp>
      <p:sp>
        <p:nvSpPr>
          <p:cNvPr id="3" name="TextBox 2">
            <a:extLst>
              <a:ext uri="{FF2B5EF4-FFF2-40B4-BE49-F238E27FC236}">
                <a16:creationId xmlns:a16="http://schemas.microsoft.com/office/drawing/2014/main" id="{E5651317-65B4-05C9-2B2A-3E0F76F686DD}"/>
              </a:ext>
            </a:extLst>
          </p:cNvPr>
          <p:cNvSpPr txBox="1"/>
          <p:nvPr/>
        </p:nvSpPr>
        <p:spPr>
          <a:xfrm>
            <a:off x="381000" y="1647825"/>
            <a:ext cx="6943725" cy="3323987"/>
          </a:xfrm>
          <a:prstGeom prst="rect">
            <a:avLst/>
          </a:prstGeom>
          <a:noFill/>
        </p:spPr>
        <p:txBody>
          <a:bodyPr wrap="square" rtlCol="0">
            <a:spAutoFit/>
          </a:bodyPr>
          <a:lstStyle/>
          <a:p>
            <a:r>
              <a:rPr lang="vi-VN" dirty="0"/>
              <a:t>Mô hình KNN (K-Nearest Neighbors)</a:t>
            </a:r>
          </a:p>
          <a:p>
            <a:r>
              <a:rPr lang="vi-VN" dirty="0"/>
              <a:t>Khái niệm: KNN là một thuật toán học máy dựa trên nguyên tắc tìm kiếm K hàng xóm gần nhất của một điểm dữ liệu mới trong không gian đặc trưng.</a:t>
            </a:r>
            <a:endParaRPr lang="en-US" dirty="0"/>
          </a:p>
          <a:p>
            <a:endParaRPr lang="vi-VN" dirty="0"/>
          </a:p>
          <a:p>
            <a:r>
              <a:rPr lang="vi-VN" dirty="0"/>
              <a:t>Cách hoạt động:</a:t>
            </a:r>
          </a:p>
          <a:p>
            <a:r>
              <a:rPr lang="vi-VN" dirty="0"/>
              <a:t>Tính toán khoảng cách giữa điểm dữ liệu mới và các điểm trong tập huấn luyện.</a:t>
            </a:r>
          </a:p>
          <a:p>
            <a:r>
              <a:rPr lang="vi-VN" dirty="0"/>
              <a:t>Chọn K điểm gần nhất và dự đoán nhãn dựa trên đa số ý kiến của K hàng xóm.</a:t>
            </a:r>
            <a:endParaRPr lang="en-US" dirty="0"/>
          </a:p>
          <a:p>
            <a:endParaRPr lang="vi-VN" dirty="0"/>
          </a:p>
          <a:p>
            <a:r>
              <a:rPr lang="vi-VN" dirty="0"/>
              <a:t>Ưu điểm:</a:t>
            </a:r>
          </a:p>
          <a:p>
            <a:r>
              <a:rPr lang="vi-VN" dirty="0"/>
              <a:t>Đơn giản, dễ hiểu và dễ triển khai.</a:t>
            </a:r>
          </a:p>
          <a:p>
            <a:r>
              <a:rPr lang="vi-VN" dirty="0"/>
              <a:t>Không yêu cầu giả định về phân phối dữ liệu.</a:t>
            </a:r>
            <a:endParaRPr lang="en-US" dirty="0"/>
          </a:p>
          <a:p>
            <a:endParaRPr lang="vi-VN" dirty="0"/>
          </a:p>
          <a:p>
            <a:r>
              <a:rPr lang="vi-VN" dirty="0"/>
              <a:t>Nhược điểm:</a:t>
            </a:r>
          </a:p>
          <a:p>
            <a:r>
              <a:rPr lang="vi-VN" dirty="0"/>
              <a:t>Hiệu suất giảm khi kích thước dữ liệu lớn.</a:t>
            </a:r>
          </a:p>
          <a:p>
            <a:r>
              <a:rPr lang="vi-VN" dirty="0"/>
              <a:t>Nhạy cảm với dữ liệu nhiễu và không cân bằng.</a:t>
            </a:r>
            <a:endParaRPr lang="en-US" dirty="0"/>
          </a:p>
        </p:txBody>
      </p:sp>
      <p:pic>
        <p:nvPicPr>
          <p:cNvPr id="5" name="Picture 4">
            <a:extLst>
              <a:ext uri="{FF2B5EF4-FFF2-40B4-BE49-F238E27FC236}">
                <a16:creationId xmlns:a16="http://schemas.microsoft.com/office/drawing/2014/main" id="{BB8D818B-15BD-DC87-4D28-0BA4907894B7}"/>
              </a:ext>
            </a:extLst>
          </p:cNvPr>
          <p:cNvPicPr>
            <a:picLocks noChangeAspect="1"/>
          </p:cNvPicPr>
          <p:nvPr/>
        </p:nvPicPr>
        <p:blipFill>
          <a:blip r:embed="rId3"/>
          <a:stretch>
            <a:fillRect/>
          </a:stretch>
        </p:blipFill>
        <p:spPr>
          <a:xfrm>
            <a:off x="5304507" y="3600450"/>
            <a:ext cx="3696999" cy="1894461"/>
          </a:xfrm>
          <a:prstGeom prst="rect">
            <a:avLst/>
          </a:prstGeom>
        </p:spPr>
      </p:pic>
    </p:spTree>
    <p:extLst>
      <p:ext uri="{BB962C8B-B14F-4D97-AF65-F5344CB8AC3E}">
        <p14:creationId xmlns:p14="http://schemas.microsoft.com/office/powerpoint/2010/main" val="10661379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g2f22629d973_1_302"/>
          <p:cNvSpPr txBox="1">
            <a:spLocks noGrp="1"/>
          </p:cNvSpPr>
          <p:nvPr>
            <p:ph type="title"/>
          </p:nvPr>
        </p:nvSpPr>
        <p:spPr>
          <a:xfrm>
            <a:off x="449466" y="1440000"/>
            <a:ext cx="7860600" cy="1238700"/>
          </a:xfrm>
          <a:prstGeom prst="rect">
            <a:avLst/>
          </a:prstGeom>
          <a:noFill/>
          <a:ln>
            <a:noFill/>
          </a:ln>
        </p:spPr>
        <p:txBody>
          <a:bodyPr spcFirstLastPara="1" wrap="square" lIns="0" tIns="0" rIns="0" bIns="0" anchor="t" anchorCtr="0">
            <a:spAutoFit/>
          </a:bodyPr>
          <a:lstStyle/>
          <a:p>
            <a:pPr marL="304800" lvl="0" indent="0" algn="l" rtl="0">
              <a:lnSpc>
                <a:spcPct val="115000"/>
              </a:lnSpc>
              <a:spcBef>
                <a:spcPts val="1400"/>
              </a:spcBef>
              <a:spcAft>
                <a:spcPts val="0"/>
              </a:spcAft>
              <a:buClr>
                <a:schemeClr val="dk1"/>
              </a:buClr>
              <a:buSzPts val="1300"/>
              <a:buFont typeface="Arial"/>
              <a:buNone/>
            </a:pPr>
            <a:r>
              <a:rPr lang="en-US"/>
              <a:t>1.1. Background Information</a:t>
            </a:r>
            <a:endParaRPr/>
          </a:p>
          <a:p>
            <a:pPr marL="0" lvl="0" indent="0" algn="l" rtl="0">
              <a:lnSpc>
                <a:spcPct val="100000"/>
              </a:lnSpc>
              <a:spcBef>
                <a:spcPts val="1400"/>
              </a:spcBef>
              <a:spcAft>
                <a:spcPts val="0"/>
              </a:spcAft>
              <a:buClr>
                <a:srgbClr val="0C0C0C"/>
              </a:buClr>
              <a:buSzPts val="3300"/>
              <a:buFont typeface="Arial"/>
              <a:buNone/>
            </a:pPr>
            <a:endParaRPr/>
          </a:p>
        </p:txBody>
      </p:sp>
      <p:sp>
        <p:nvSpPr>
          <p:cNvPr id="171" name="Google Shape;171;g2f22629d973_1_302"/>
          <p:cNvSpPr txBox="1">
            <a:spLocks noGrp="1"/>
          </p:cNvSpPr>
          <p:nvPr>
            <p:ph type="body" idx="2"/>
          </p:nvPr>
        </p:nvSpPr>
        <p:spPr>
          <a:xfrm>
            <a:off x="333885" y="159600"/>
            <a:ext cx="6758400" cy="1356900"/>
          </a:xfrm>
          <a:prstGeom prst="rect">
            <a:avLst/>
          </a:prstGeom>
          <a:noFill/>
          <a:ln>
            <a:noFill/>
          </a:ln>
        </p:spPr>
        <p:txBody>
          <a:bodyPr spcFirstLastPara="1" wrap="square" lIns="0" tIns="0" rIns="0" bIns="0" anchor="t" anchorCtr="0">
            <a:spAutoFit/>
          </a:bodyPr>
          <a:lstStyle/>
          <a:p>
            <a:pPr marL="101600" lvl="0" indent="0" algn="l" rtl="0">
              <a:lnSpc>
                <a:spcPct val="115000"/>
              </a:lnSpc>
              <a:spcBef>
                <a:spcPts val="1400"/>
              </a:spcBef>
              <a:spcAft>
                <a:spcPts val="0"/>
              </a:spcAft>
              <a:buNone/>
            </a:pPr>
            <a:r>
              <a:rPr lang="en-US" sz="4100" b="1">
                <a:solidFill>
                  <a:srgbClr val="FFFFFF"/>
                </a:solidFill>
              </a:rPr>
              <a:t>1. Introduction</a:t>
            </a:r>
            <a:endParaRPr sz="4100" b="1">
              <a:solidFill>
                <a:srgbClr val="FFFFFF"/>
              </a:solidFill>
            </a:endParaRPr>
          </a:p>
          <a:p>
            <a:pPr marL="0" lvl="0" indent="0" algn="l" rtl="0">
              <a:lnSpc>
                <a:spcPct val="100000"/>
              </a:lnSpc>
              <a:spcBef>
                <a:spcPts val="0"/>
              </a:spcBef>
              <a:spcAft>
                <a:spcPts val="0"/>
              </a:spcAft>
              <a:buClr>
                <a:schemeClr val="lt1"/>
              </a:buClr>
              <a:buSzPts val="1700"/>
              <a:buNone/>
            </a:pPr>
            <a:endParaRPr sz="4100" b="1"/>
          </a:p>
        </p:txBody>
      </p:sp>
      <p:sp>
        <p:nvSpPr>
          <p:cNvPr id="172" name="Google Shape;172;g2f22629d973_1_302"/>
          <p:cNvSpPr txBox="1">
            <a:spLocks noGrp="1"/>
          </p:cNvSpPr>
          <p:nvPr>
            <p:ph type="body" idx="3"/>
          </p:nvPr>
        </p:nvSpPr>
        <p:spPr>
          <a:xfrm>
            <a:off x="9112825" y="480779"/>
            <a:ext cx="340500" cy="246300"/>
          </a:xfrm>
          <a:prstGeom prst="rect">
            <a:avLst/>
          </a:prstGeom>
          <a:noFill/>
          <a:ln>
            <a:noFill/>
          </a:ln>
        </p:spPr>
        <p:txBody>
          <a:bodyPr spcFirstLastPara="1" wrap="square" lIns="0" tIns="0" rIns="0" bIns="0" anchor="t" anchorCtr="0">
            <a:spAutoFit/>
          </a:bodyPr>
          <a:lstStyle/>
          <a:p>
            <a:pPr marL="0" lvl="0" indent="0" algn="r" rtl="0">
              <a:lnSpc>
                <a:spcPct val="100000"/>
              </a:lnSpc>
              <a:spcBef>
                <a:spcPts val="0"/>
              </a:spcBef>
              <a:spcAft>
                <a:spcPts val="0"/>
              </a:spcAft>
              <a:buClr>
                <a:srgbClr val="D8D8D8"/>
              </a:buClr>
              <a:buSzPts val="1600"/>
              <a:buNone/>
            </a:pPr>
            <a:r>
              <a:rPr lang="en-US"/>
              <a:t>01</a:t>
            </a:r>
            <a:endParaRPr/>
          </a:p>
        </p:txBody>
      </p:sp>
      <p:sp>
        <p:nvSpPr>
          <p:cNvPr id="173" name="Google Shape;173;g2f22629d973_1_302"/>
          <p:cNvSpPr txBox="1">
            <a:spLocks noGrp="1"/>
          </p:cNvSpPr>
          <p:nvPr>
            <p:ph type="body" idx="4"/>
          </p:nvPr>
        </p:nvSpPr>
        <p:spPr>
          <a:xfrm>
            <a:off x="8678275" y="480775"/>
            <a:ext cx="1065000" cy="2463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Clr>
                <a:srgbClr val="D8D8D8"/>
              </a:buClr>
              <a:buSzPts val="1600"/>
              <a:buNone/>
            </a:pPr>
            <a:r>
              <a:rPr lang="en-US"/>
              <a:t>UNIT      </a:t>
            </a:r>
            <a:endParaRPr/>
          </a:p>
        </p:txBody>
      </p:sp>
      <p:sp>
        <p:nvSpPr>
          <p:cNvPr id="174" name="Google Shape;174;g2f22629d973_1_302"/>
          <p:cNvSpPr txBox="1">
            <a:spLocks noGrp="1"/>
          </p:cNvSpPr>
          <p:nvPr>
            <p:ph type="body" idx="5"/>
          </p:nvPr>
        </p:nvSpPr>
        <p:spPr>
          <a:xfrm>
            <a:off x="1057650" y="2221650"/>
            <a:ext cx="8685600" cy="914400"/>
          </a:xfrm>
          <a:prstGeom prst="rect">
            <a:avLst/>
          </a:prstGeom>
          <a:noFill/>
          <a:ln>
            <a:noFill/>
          </a:ln>
        </p:spPr>
        <p:txBody>
          <a:bodyPr spcFirstLastPara="1" wrap="square" lIns="0" tIns="0" rIns="0" bIns="0" anchor="t" anchorCtr="0">
            <a:noAutofit/>
          </a:bodyPr>
          <a:lstStyle/>
          <a:p>
            <a:pPr marL="177800" lvl="0" indent="-273050" algn="l" rtl="0">
              <a:lnSpc>
                <a:spcPct val="115000"/>
              </a:lnSpc>
              <a:spcBef>
                <a:spcPts val="1400"/>
              </a:spcBef>
              <a:spcAft>
                <a:spcPts val="0"/>
              </a:spcAft>
              <a:buSzPts val="2900"/>
              <a:buChar char="•"/>
            </a:pPr>
            <a:r>
              <a:rPr lang="en-US" sz="2900"/>
              <a:t>1.1.1. Sự phát triển của ngành thương mại điện tử</a:t>
            </a:r>
            <a:endParaRPr sz="2900"/>
          </a:p>
        </p:txBody>
      </p:sp>
      <p:sp>
        <p:nvSpPr>
          <p:cNvPr id="175" name="Google Shape;175;g2f22629d973_1_302"/>
          <p:cNvSpPr txBox="1"/>
          <p:nvPr/>
        </p:nvSpPr>
        <p:spPr>
          <a:xfrm>
            <a:off x="1231750" y="2712400"/>
            <a:ext cx="7943400" cy="3216900"/>
          </a:xfrm>
          <a:prstGeom prst="rect">
            <a:avLst/>
          </a:prstGeom>
          <a:noFill/>
          <a:ln>
            <a:noFill/>
          </a:ln>
        </p:spPr>
        <p:txBody>
          <a:bodyPr spcFirstLastPara="1" wrap="square" lIns="106650" tIns="106650" rIns="106650" bIns="106650" anchor="t" anchorCtr="0">
            <a:spAutoFit/>
          </a:bodyPr>
          <a:lstStyle/>
          <a:p>
            <a:pPr marL="0" lvl="0" indent="0" algn="l" rtl="0">
              <a:spcBef>
                <a:spcPts val="0"/>
              </a:spcBef>
              <a:spcAft>
                <a:spcPts val="0"/>
              </a:spcAft>
              <a:buNone/>
            </a:pPr>
            <a:r>
              <a:rPr lang="en-US" sz="2100" dirty="0">
                <a:solidFill>
                  <a:srgbClr val="081C36"/>
                </a:solidFill>
                <a:highlight>
                  <a:srgbClr val="FFFFFF"/>
                </a:highlight>
              </a:rPr>
              <a:t>- </a:t>
            </a:r>
            <a:r>
              <a:rPr lang="en-US" sz="2100" dirty="0" err="1">
                <a:solidFill>
                  <a:srgbClr val="081C36"/>
                </a:solidFill>
                <a:highlight>
                  <a:srgbClr val="FFFFFF"/>
                </a:highlight>
              </a:rPr>
              <a:t>Cách</a:t>
            </a:r>
            <a:r>
              <a:rPr lang="en-US" sz="2100" dirty="0">
                <a:solidFill>
                  <a:srgbClr val="081C36"/>
                </a:solidFill>
                <a:highlight>
                  <a:srgbClr val="FFFFFF"/>
                </a:highlight>
              </a:rPr>
              <a:t> </a:t>
            </a:r>
            <a:r>
              <a:rPr lang="en-US" sz="2100" dirty="0" err="1">
                <a:solidFill>
                  <a:srgbClr val="081C36"/>
                </a:solidFill>
                <a:highlight>
                  <a:srgbClr val="FFFFFF"/>
                </a:highlight>
              </a:rPr>
              <a:t>mạng</a:t>
            </a:r>
            <a:r>
              <a:rPr lang="en-US" sz="2100" dirty="0">
                <a:solidFill>
                  <a:srgbClr val="081C36"/>
                </a:solidFill>
                <a:highlight>
                  <a:srgbClr val="FFFFFF"/>
                </a:highlight>
              </a:rPr>
              <a:t> 4.0 </a:t>
            </a:r>
            <a:r>
              <a:rPr lang="en-US" sz="2100" dirty="0" err="1">
                <a:solidFill>
                  <a:srgbClr val="081C36"/>
                </a:solidFill>
                <a:highlight>
                  <a:srgbClr val="FFFFFF"/>
                </a:highlight>
              </a:rPr>
              <a:t>và</a:t>
            </a:r>
            <a:r>
              <a:rPr lang="en-US" sz="2100" dirty="0">
                <a:solidFill>
                  <a:srgbClr val="081C36"/>
                </a:solidFill>
                <a:highlight>
                  <a:srgbClr val="FFFFFF"/>
                </a:highlight>
              </a:rPr>
              <a:t> </a:t>
            </a:r>
            <a:r>
              <a:rPr lang="en-US" sz="2100" dirty="0" err="1">
                <a:solidFill>
                  <a:srgbClr val="081C36"/>
                </a:solidFill>
                <a:highlight>
                  <a:srgbClr val="FFFFFF"/>
                </a:highlight>
              </a:rPr>
              <a:t>Công</a:t>
            </a:r>
            <a:r>
              <a:rPr lang="en-US" sz="2100" dirty="0">
                <a:solidFill>
                  <a:srgbClr val="081C36"/>
                </a:solidFill>
                <a:highlight>
                  <a:srgbClr val="FFFFFF"/>
                </a:highlight>
              </a:rPr>
              <a:t> </a:t>
            </a:r>
            <a:r>
              <a:rPr lang="en-US" sz="2100" dirty="0" err="1">
                <a:solidFill>
                  <a:srgbClr val="081C36"/>
                </a:solidFill>
                <a:highlight>
                  <a:srgbClr val="FFFFFF"/>
                </a:highlight>
              </a:rPr>
              <a:t>nghệ</a:t>
            </a:r>
            <a:r>
              <a:rPr lang="en-US" sz="2100" dirty="0">
                <a:solidFill>
                  <a:srgbClr val="081C36"/>
                </a:solidFill>
                <a:highlight>
                  <a:srgbClr val="FFFFFF"/>
                </a:highlight>
              </a:rPr>
              <a:t> </a:t>
            </a:r>
            <a:r>
              <a:rPr lang="en-US" sz="2100" dirty="0" err="1">
                <a:solidFill>
                  <a:srgbClr val="081C36"/>
                </a:solidFill>
                <a:highlight>
                  <a:srgbClr val="FFFFFF"/>
                </a:highlight>
              </a:rPr>
              <a:t>số</a:t>
            </a:r>
            <a:r>
              <a:rPr lang="en-US" sz="2100" dirty="0">
                <a:solidFill>
                  <a:srgbClr val="081C36"/>
                </a:solidFill>
                <a:highlight>
                  <a:srgbClr val="FFFFFF"/>
                </a:highlight>
              </a:rPr>
              <a:t>: </a:t>
            </a:r>
            <a:r>
              <a:rPr lang="en-US" sz="2100" dirty="0" err="1">
                <a:solidFill>
                  <a:srgbClr val="081C36"/>
                </a:solidFill>
                <a:highlight>
                  <a:srgbClr val="FFFFFF"/>
                </a:highlight>
              </a:rPr>
              <a:t>Phát</a:t>
            </a:r>
            <a:r>
              <a:rPr lang="en-US" sz="2100" dirty="0">
                <a:solidFill>
                  <a:srgbClr val="081C36"/>
                </a:solidFill>
                <a:highlight>
                  <a:srgbClr val="FFFFFF"/>
                </a:highlight>
              </a:rPr>
              <a:t> </a:t>
            </a:r>
            <a:r>
              <a:rPr lang="en-US" sz="2100" dirty="0" err="1">
                <a:solidFill>
                  <a:srgbClr val="081C36"/>
                </a:solidFill>
                <a:highlight>
                  <a:srgbClr val="FFFFFF"/>
                </a:highlight>
              </a:rPr>
              <a:t>triển</a:t>
            </a:r>
            <a:r>
              <a:rPr lang="en-US" sz="2100" dirty="0">
                <a:solidFill>
                  <a:srgbClr val="081C36"/>
                </a:solidFill>
                <a:highlight>
                  <a:srgbClr val="FFFFFF"/>
                </a:highlight>
              </a:rPr>
              <a:t> </a:t>
            </a:r>
            <a:r>
              <a:rPr lang="en-US" sz="2100" dirty="0" err="1">
                <a:solidFill>
                  <a:srgbClr val="081C36"/>
                </a:solidFill>
                <a:highlight>
                  <a:srgbClr val="FFFFFF"/>
                </a:highlight>
              </a:rPr>
              <a:t>mạnh</a:t>
            </a:r>
            <a:r>
              <a:rPr lang="en-US" sz="2100" dirty="0">
                <a:solidFill>
                  <a:srgbClr val="081C36"/>
                </a:solidFill>
                <a:highlight>
                  <a:srgbClr val="FFFFFF"/>
                </a:highlight>
              </a:rPr>
              <a:t> </a:t>
            </a:r>
            <a:r>
              <a:rPr lang="en-US" sz="2100" dirty="0" err="1">
                <a:solidFill>
                  <a:srgbClr val="081C36"/>
                </a:solidFill>
                <a:highlight>
                  <a:srgbClr val="FFFFFF"/>
                </a:highlight>
              </a:rPr>
              <a:t>mẽ</a:t>
            </a:r>
            <a:r>
              <a:rPr lang="en-US" sz="2100" dirty="0">
                <a:solidFill>
                  <a:srgbClr val="081C36"/>
                </a:solidFill>
                <a:highlight>
                  <a:srgbClr val="FFFFFF"/>
                </a:highlight>
              </a:rPr>
              <a:t>, </a:t>
            </a:r>
            <a:r>
              <a:rPr lang="en-US" sz="2100" dirty="0" err="1">
                <a:solidFill>
                  <a:srgbClr val="081C36"/>
                </a:solidFill>
                <a:highlight>
                  <a:srgbClr val="FFFFFF"/>
                </a:highlight>
              </a:rPr>
              <a:t>đặc</a:t>
            </a:r>
            <a:r>
              <a:rPr lang="en-US" sz="2100" dirty="0">
                <a:solidFill>
                  <a:srgbClr val="081C36"/>
                </a:solidFill>
                <a:highlight>
                  <a:srgbClr val="FFFFFF"/>
                </a:highlight>
              </a:rPr>
              <a:t> </a:t>
            </a:r>
            <a:r>
              <a:rPr lang="en-US" sz="2100" dirty="0" err="1">
                <a:solidFill>
                  <a:srgbClr val="081C36"/>
                </a:solidFill>
                <a:highlight>
                  <a:srgbClr val="FFFFFF"/>
                </a:highlight>
              </a:rPr>
              <a:t>biệt</a:t>
            </a:r>
            <a:r>
              <a:rPr lang="en-US" sz="2100" dirty="0">
                <a:solidFill>
                  <a:srgbClr val="081C36"/>
                </a:solidFill>
                <a:highlight>
                  <a:srgbClr val="FFFFFF"/>
                </a:highlight>
              </a:rPr>
              <a:t> </a:t>
            </a:r>
            <a:r>
              <a:rPr lang="en-US" sz="2100" dirty="0" err="1">
                <a:solidFill>
                  <a:srgbClr val="081C36"/>
                </a:solidFill>
                <a:highlight>
                  <a:srgbClr val="FFFFFF"/>
                </a:highlight>
              </a:rPr>
              <a:t>trong</a:t>
            </a:r>
            <a:r>
              <a:rPr lang="en-US" sz="2100" dirty="0">
                <a:solidFill>
                  <a:srgbClr val="081C36"/>
                </a:solidFill>
                <a:highlight>
                  <a:srgbClr val="FFFFFF"/>
                </a:highlight>
              </a:rPr>
              <a:t> </a:t>
            </a:r>
            <a:r>
              <a:rPr lang="en-US" sz="2100" dirty="0" err="1">
                <a:solidFill>
                  <a:srgbClr val="081C36"/>
                </a:solidFill>
                <a:highlight>
                  <a:srgbClr val="FFFFFF"/>
                </a:highlight>
              </a:rPr>
              <a:t>thương</a:t>
            </a:r>
            <a:r>
              <a:rPr lang="en-US" sz="2100" dirty="0">
                <a:solidFill>
                  <a:srgbClr val="081C36"/>
                </a:solidFill>
                <a:highlight>
                  <a:srgbClr val="FFFFFF"/>
                </a:highlight>
              </a:rPr>
              <a:t> </a:t>
            </a:r>
            <a:r>
              <a:rPr lang="en-US" sz="2100" dirty="0" err="1">
                <a:solidFill>
                  <a:srgbClr val="081C36"/>
                </a:solidFill>
                <a:highlight>
                  <a:srgbClr val="FFFFFF"/>
                </a:highlight>
              </a:rPr>
              <a:t>mại</a:t>
            </a:r>
            <a:r>
              <a:rPr lang="en-US" sz="2100" dirty="0">
                <a:solidFill>
                  <a:srgbClr val="081C36"/>
                </a:solidFill>
                <a:highlight>
                  <a:srgbClr val="FFFFFF"/>
                </a:highlight>
              </a:rPr>
              <a:t> </a:t>
            </a:r>
            <a:r>
              <a:rPr lang="en-US" sz="2100" dirty="0" err="1">
                <a:solidFill>
                  <a:srgbClr val="081C36"/>
                </a:solidFill>
                <a:highlight>
                  <a:srgbClr val="FFFFFF"/>
                </a:highlight>
              </a:rPr>
              <a:t>điện</a:t>
            </a:r>
            <a:r>
              <a:rPr lang="en-US" sz="2100" dirty="0">
                <a:solidFill>
                  <a:srgbClr val="081C36"/>
                </a:solidFill>
                <a:highlight>
                  <a:srgbClr val="FFFFFF"/>
                </a:highlight>
              </a:rPr>
              <a:t> </a:t>
            </a:r>
            <a:r>
              <a:rPr lang="en-US" sz="2100" dirty="0" err="1">
                <a:solidFill>
                  <a:srgbClr val="081C36"/>
                </a:solidFill>
                <a:highlight>
                  <a:srgbClr val="FFFFFF"/>
                </a:highlight>
              </a:rPr>
              <a:t>tử</a:t>
            </a:r>
            <a:r>
              <a:rPr lang="en-US" sz="2100" dirty="0">
                <a:solidFill>
                  <a:srgbClr val="081C36"/>
                </a:solidFill>
                <a:highlight>
                  <a:srgbClr val="FFFFFF"/>
                </a:highlight>
              </a:rPr>
              <a:t>.</a:t>
            </a:r>
            <a:endParaRPr sz="2100" dirty="0">
              <a:solidFill>
                <a:srgbClr val="081C36"/>
              </a:solidFill>
              <a:highlight>
                <a:srgbClr val="FFFFFF"/>
              </a:highlight>
            </a:endParaRPr>
          </a:p>
          <a:p>
            <a:pPr marL="0" lvl="0" indent="0" algn="l" rtl="0">
              <a:spcBef>
                <a:spcPts val="0"/>
              </a:spcBef>
              <a:spcAft>
                <a:spcPts val="0"/>
              </a:spcAft>
              <a:buClr>
                <a:schemeClr val="dk1"/>
              </a:buClr>
              <a:buSzPts val="1300"/>
              <a:buFont typeface="Arial"/>
              <a:buNone/>
            </a:pPr>
            <a:r>
              <a:rPr lang="en-US" sz="2100" dirty="0">
                <a:solidFill>
                  <a:srgbClr val="081C36"/>
                </a:solidFill>
                <a:highlight>
                  <a:srgbClr val="FFFFFF"/>
                </a:highlight>
              </a:rPr>
              <a:t>- </a:t>
            </a:r>
            <a:r>
              <a:rPr lang="en-US" sz="2100" dirty="0" err="1">
                <a:solidFill>
                  <a:srgbClr val="081C36"/>
                </a:solidFill>
                <a:highlight>
                  <a:srgbClr val="FFFFFF"/>
                </a:highlight>
              </a:rPr>
              <a:t>Nguồn</a:t>
            </a:r>
            <a:r>
              <a:rPr lang="en-US" sz="2100" dirty="0">
                <a:solidFill>
                  <a:srgbClr val="081C36"/>
                </a:solidFill>
                <a:highlight>
                  <a:srgbClr val="FFFFFF"/>
                </a:highlight>
              </a:rPr>
              <a:t> </a:t>
            </a:r>
            <a:r>
              <a:rPr lang="en-US" sz="2100" dirty="0" err="1">
                <a:solidFill>
                  <a:srgbClr val="081C36"/>
                </a:solidFill>
                <a:highlight>
                  <a:srgbClr val="FFFFFF"/>
                </a:highlight>
              </a:rPr>
              <a:t>dữ</a:t>
            </a:r>
            <a:r>
              <a:rPr lang="en-US" sz="2100" dirty="0">
                <a:solidFill>
                  <a:srgbClr val="081C36"/>
                </a:solidFill>
                <a:highlight>
                  <a:srgbClr val="FFFFFF"/>
                </a:highlight>
              </a:rPr>
              <a:t> </a:t>
            </a:r>
            <a:r>
              <a:rPr lang="en-US" sz="2100" dirty="0" err="1">
                <a:solidFill>
                  <a:srgbClr val="081C36"/>
                </a:solidFill>
                <a:highlight>
                  <a:srgbClr val="FFFFFF"/>
                </a:highlight>
              </a:rPr>
              <a:t>liệu</a:t>
            </a:r>
            <a:r>
              <a:rPr lang="en-US" sz="2100" dirty="0">
                <a:solidFill>
                  <a:srgbClr val="081C36"/>
                </a:solidFill>
                <a:highlight>
                  <a:srgbClr val="FFFFFF"/>
                </a:highlight>
              </a:rPr>
              <a:t> </a:t>
            </a:r>
            <a:r>
              <a:rPr lang="en-US" sz="2100" dirty="0" err="1">
                <a:solidFill>
                  <a:srgbClr val="081C36"/>
                </a:solidFill>
                <a:highlight>
                  <a:srgbClr val="FFFFFF"/>
                </a:highlight>
              </a:rPr>
              <a:t>khổng</a:t>
            </a:r>
            <a:r>
              <a:rPr lang="en-US" sz="2100" dirty="0">
                <a:solidFill>
                  <a:srgbClr val="081C36"/>
                </a:solidFill>
                <a:highlight>
                  <a:srgbClr val="FFFFFF"/>
                </a:highlight>
              </a:rPr>
              <a:t> </a:t>
            </a:r>
            <a:r>
              <a:rPr lang="en-US" sz="2100" dirty="0" err="1">
                <a:solidFill>
                  <a:srgbClr val="081C36"/>
                </a:solidFill>
                <a:highlight>
                  <a:srgbClr val="FFFFFF"/>
                </a:highlight>
              </a:rPr>
              <a:t>lồ</a:t>
            </a:r>
            <a:r>
              <a:rPr lang="en-US" sz="2100" dirty="0">
                <a:solidFill>
                  <a:srgbClr val="081C36"/>
                </a:solidFill>
                <a:highlight>
                  <a:srgbClr val="FFFFFF"/>
                </a:highlight>
              </a:rPr>
              <a:t>: Lazada, Shopee, Tiki, v.v.</a:t>
            </a:r>
            <a:endParaRPr sz="2100" dirty="0">
              <a:solidFill>
                <a:srgbClr val="081C36"/>
              </a:solidFill>
              <a:highlight>
                <a:srgbClr val="FFFFFF"/>
              </a:highlight>
            </a:endParaRPr>
          </a:p>
          <a:p>
            <a:pPr marL="0" lvl="0" indent="0" algn="l" rtl="0">
              <a:spcBef>
                <a:spcPts val="0"/>
              </a:spcBef>
              <a:spcAft>
                <a:spcPts val="0"/>
              </a:spcAft>
              <a:buClr>
                <a:schemeClr val="dk1"/>
              </a:buClr>
              <a:buSzPts val="1300"/>
              <a:buFont typeface="Arial"/>
              <a:buNone/>
            </a:pPr>
            <a:r>
              <a:rPr lang="en-US" sz="2100" dirty="0">
                <a:solidFill>
                  <a:srgbClr val="081C36"/>
                </a:solidFill>
                <a:highlight>
                  <a:srgbClr val="FFFFFF"/>
                </a:highlight>
              </a:rPr>
              <a:t>- </a:t>
            </a:r>
            <a:r>
              <a:rPr lang="en-US" sz="2100" dirty="0" err="1">
                <a:solidFill>
                  <a:srgbClr val="081C36"/>
                </a:solidFill>
                <a:highlight>
                  <a:srgbClr val="FFFFFF"/>
                </a:highlight>
              </a:rPr>
              <a:t>Người</a:t>
            </a:r>
            <a:r>
              <a:rPr lang="en-US" sz="2100" dirty="0">
                <a:solidFill>
                  <a:srgbClr val="081C36"/>
                </a:solidFill>
                <a:highlight>
                  <a:srgbClr val="FFFFFF"/>
                </a:highlight>
              </a:rPr>
              <a:t> </a:t>
            </a:r>
            <a:r>
              <a:rPr lang="en-US" sz="2100" dirty="0" err="1">
                <a:solidFill>
                  <a:srgbClr val="081C36"/>
                </a:solidFill>
                <a:highlight>
                  <a:srgbClr val="FFFFFF"/>
                </a:highlight>
              </a:rPr>
              <a:t>dùng</a:t>
            </a:r>
            <a:r>
              <a:rPr lang="en-US" sz="2100" dirty="0">
                <a:solidFill>
                  <a:srgbClr val="081C36"/>
                </a:solidFill>
                <a:highlight>
                  <a:srgbClr val="FFFFFF"/>
                </a:highlight>
              </a:rPr>
              <a:t> </a:t>
            </a:r>
            <a:r>
              <a:rPr lang="en-US" sz="2100" dirty="0" err="1">
                <a:solidFill>
                  <a:srgbClr val="081C36"/>
                </a:solidFill>
                <a:highlight>
                  <a:srgbClr val="FFFFFF"/>
                </a:highlight>
              </a:rPr>
              <a:t>thay</a:t>
            </a:r>
            <a:r>
              <a:rPr lang="en-US" sz="2100" dirty="0">
                <a:solidFill>
                  <a:srgbClr val="081C36"/>
                </a:solidFill>
                <a:highlight>
                  <a:srgbClr val="FFFFFF"/>
                </a:highlight>
              </a:rPr>
              <a:t> </a:t>
            </a:r>
            <a:r>
              <a:rPr lang="en-US" sz="2100" dirty="0" err="1">
                <a:solidFill>
                  <a:srgbClr val="081C36"/>
                </a:solidFill>
                <a:highlight>
                  <a:srgbClr val="FFFFFF"/>
                </a:highlight>
              </a:rPr>
              <a:t>đổi</a:t>
            </a:r>
            <a:r>
              <a:rPr lang="en-US" sz="2100" dirty="0">
                <a:solidFill>
                  <a:srgbClr val="081C36"/>
                </a:solidFill>
                <a:highlight>
                  <a:srgbClr val="FFFFFF"/>
                </a:highlight>
              </a:rPr>
              <a:t> </a:t>
            </a:r>
            <a:r>
              <a:rPr lang="en-US" sz="2100" dirty="0" err="1">
                <a:solidFill>
                  <a:srgbClr val="081C36"/>
                </a:solidFill>
                <a:highlight>
                  <a:srgbClr val="FFFFFF"/>
                </a:highlight>
              </a:rPr>
              <a:t>cách</a:t>
            </a:r>
            <a:r>
              <a:rPr lang="en-US" sz="2100" dirty="0">
                <a:solidFill>
                  <a:srgbClr val="081C36"/>
                </a:solidFill>
                <a:highlight>
                  <a:srgbClr val="FFFFFF"/>
                </a:highlight>
              </a:rPr>
              <a:t> </a:t>
            </a:r>
            <a:r>
              <a:rPr lang="en-US" sz="2100" dirty="0" err="1">
                <a:solidFill>
                  <a:srgbClr val="081C36"/>
                </a:solidFill>
                <a:highlight>
                  <a:srgbClr val="FFFFFF"/>
                </a:highlight>
              </a:rPr>
              <a:t>tiếp</a:t>
            </a:r>
            <a:r>
              <a:rPr lang="en-US" sz="2100" dirty="0">
                <a:solidFill>
                  <a:srgbClr val="081C36"/>
                </a:solidFill>
                <a:highlight>
                  <a:srgbClr val="FFFFFF"/>
                </a:highlight>
              </a:rPr>
              <a:t> </a:t>
            </a:r>
            <a:r>
              <a:rPr lang="en-US" sz="2100" dirty="0" err="1">
                <a:solidFill>
                  <a:srgbClr val="081C36"/>
                </a:solidFill>
                <a:highlight>
                  <a:srgbClr val="FFFFFF"/>
                </a:highlight>
              </a:rPr>
              <a:t>cận</a:t>
            </a:r>
            <a:r>
              <a:rPr lang="en-US" sz="2100" dirty="0">
                <a:solidFill>
                  <a:srgbClr val="081C36"/>
                </a:solidFill>
                <a:highlight>
                  <a:srgbClr val="FFFFFF"/>
                </a:highlight>
              </a:rPr>
              <a:t> </a:t>
            </a:r>
            <a:r>
              <a:rPr lang="en-US" sz="2100" dirty="0" err="1">
                <a:solidFill>
                  <a:srgbClr val="081C36"/>
                </a:solidFill>
                <a:highlight>
                  <a:srgbClr val="FFFFFF"/>
                </a:highlight>
              </a:rPr>
              <a:t>và</a:t>
            </a:r>
            <a:r>
              <a:rPr lang="en-US" sz="2100" dirty="0">
                <a:solidFill>
                  <a:srgbClr val="081C36"/>
                </a:solidFill>
                <a:highlight>
                  <a:srgbClr val="FFFFFF"/>
                </a:highlight>
              </a:rPr>
              <a:t> </a:t>
            </a:r>
            <a:r>
              <a:rPr lang="en-US" sz="2100" dirty="0" err="1">
                <a:solidFill>
                  <a:srgbClr val="081C36"/>
                </a:solidFill>
                <a:highlight>
                  <a:srgbClr val="FFFFFF"/>
                </a:highlight>
              </a:rPr>
              <a:t>mua</a:t>
            </a:r>
            <a:r>
              <a:rPr lang="en-US" sz="2100" dirty="0">
                <a:solidFill>
                  <a:srgbClr val="081C36"/>
                </a:solidFill>
                <a:highlight>
                  <a:srgbClr val="FFFFFF"/>
                </a:highlight>
              </a:rPr>
              <a:t> </a:t>
            </a:r>
            <a:r>
              <a:rPr lang="en-US" sz="2100" dirty="0" err="1">
                <a:solidFill>
                  <a:srgbClr val="081C36"/>
                </a:solidFill>
                <a:highlight>
                  <a:srgbClr val="FFFFFF"/>
                </a:highlight>
              </a:rPr>
              <a:t>sắm</a:t>
            </a:r>
            <a:endParaRPr sz="2100" dirty="0">
              <a:solidFill>
                <a:srgbClr val="081C36"/>
              </a:solidFill>
              <a:highlight>
                <a:srgbClr val="FFFFFF"/>
              </a:highlight>
            </a:endParaRPr>
          </a:p>
          <a:p>
            <a:pPr marL="0" lvl="0" indent="0" algn="l" rtl="0">
              <a:spcBef>
                <a:spcPts val="0"/>
              </a:spcBef>
              <a:spcAft>
                <a:spcPts val="0"/>
              </a:spcAft>
              <a:buClr>
                <a:schemeClr val="dk1"/>
              </a:buClr>
              <a:buSzPts val="1300"/>
              <a:buFont typeface="Arial"/>
              <a:buNone/>
            </a:pPr>
            <a:r>
              <a:rPr lang="en-US" sz="2100" dirty="0">
                <a:solidFill>
                  <a:srgbClr val="081C36"/>
                </a:solidFill>
                <a:highlight>
                  <a:srgbClr val="FFFFFF"/>
                </a:highlight>
              </a:rPr>
              <a:t>- </a:t>
            </a:r>
            <a:r>
              <a:rPr lang="en-US" sz="2100" dirty="0" err="1">
                <a:solidFill>
                  <a:srgbClr val="081C36"/>
                </a:solidFill>
                <a:highlight>
                  <a:srgbClr val="FFFFFF"/>
                </a:highlight>
              </a:rPr>
              <a:t>Cơ</a:t>
            </a:r>
            <a:r>
              <a:rPr lang="en-US" sz="2100" dirty="0">
                <a:solidFill>
                  <a:srgbClr val="081C36"/>
                </a:solidFill>
                <a:highlight>
                  <a:srgbClr val="FFFFFF"/>
                </a:highlight>
              </a:rPr>
              <a:t> </a:t>
            </a:r>
            <a:r>
              <a:rPr lang="en-US" sz="2100" dirty="0" err="1">
                <a:solidFill>
                  <a:srgbClr val="081C36"/>
                </a:solidFill>
                <a:highlight>
                  <a:srgbClr val="FFFFFF"/>
                </a:highlight>
              </a:rPr>
              <a:t>hội</a:t>
            </a:r>
            <a:r>
              <a:rPr lang="en-US" sz="2100" dirty="0">
                <a:solidFill>
                  <a:srgbClr val="081C36"/>
                </a:solidFill>
                <a:highlight>
                  <a:srgbClr val="FFFFFF"/>
                </a:highlight>
              </a:rPr>
              <a:t> </a:t>
            </a:r>
            <a:r>
              <a:rPr lang="en-US" sz="2100" dirty="0" err="1">
                <a:solidFill>
                  <a:srgbClr val="081C36"/>
                </a:solidFill>
                <a:highlight>
                  <a:srgbClr val="FFFFFF"/>
                </a:highlight>
              </a:rPr>
              <a:t>doanh</a:t>
            </a:r>
            <a:r>
              <a:rPr lang="en-US" sz="2100" dirty="0">
                <a:solidFill>
                  <a:srgbClr val="081C36"/>
                </a:solidFill>
                <a:highlight>
                  <a:srgbClr val="FFFFFF"/>
                </a:highlight>
              </a:rPr>
              <a:t> </a:t>
            </a:r>
            <a:r>
              <a:rPr lang="en-US" sz="2100" dirty="0" err="1">
                <a:solidFill>
                  <a:srgbClr val="081C36"/>
                </a:solidFill>
                <a:highlight>
                  <a:srgbClr val="FFFFFF"/>
                </a:highlight>
              </a:rPr>
              <a:t>nghiệp</a:t>
            </a:r>
            <a:r>
              <a:rPr lang="en-US" sz="2100" dirty="0">
                <a:solidFill>
                  <a:srgbClr val="081C36"/>
                </a:solidFill>
                <a:highlight>
                  <a:srgbClr val="FFFFFF"/>
                </a:highlight>
              </a:rPr>
              <a:t> </a:t>
            </a:r>
            <a:r>
              <a:rPr lang="en-US" sz="2100" dirty="0" err="1">
                <a:solidFill>
                  <a:srgbClr val="081C36"/>
                </a:solidFill>
                <a:highlight>
                  <a:srgbClr val="FFFFFF"/>
                </a:highlight>
              </a:rPr>
              <a:t>thu</a:t>
            </a:r>
            <a:r>
              <a:rPr lang="en-US" sz="2100" dirty="0">
                <a:solidFill>
                  <a:srgbClr val="081C36"/>
                </a:solidFill>
                <a:highlight>
                  <a:srgbClr val="FFFFFF"/>
                </a:highlight>
              </a:rPr>
              <a:t> </a:t>
            </a:r>
            <a:r>
              <a:rPr lang="en-US" sz="2100" dirty="0" err="1">
                <a:solidFill>
                  <a:srgbClr val="081C36"/>
                </a:solidFill>
                <a:highlight>
                  <a:srgbClr val="FFFFFF"/>
                </a:highlight>
              </a:rPr>
              <a:t>thập</a:t>
            </a:r>
            <a:r>
              <a:rPr lang="en-US" sz="2100" dirty="0">
                <a:solidFill>
                  <a:srgbClr val="081C36"/>
                </a:solidFill>
                <a:highlight>
                  <a:srgbClr val="FFFFFF"/>
                </a:highlight>
              </a:rPr>
              <a:t> </a:t>
            </a:r>
            <a:r>
              <a:rPr lang="en-US" sz="2100" dirty="0" err="1">
                <a:solidFill>
                  <a:srgbClr val="081C36"/>
                </a:solidFill>
                <a:highlight>
                  <a:srgbClr val="FFFFFF"/>
                </a:highlight>
              </a:rPr>
              <a:t>dữ</a:t>
            </a:r>
            <a:r>
              <a:rPr lang="en-US" sz="2100" dirty="0">
                <a:solidFill>
                  <a:srgbClr val="081C36"/>
                </a:solidFill>
                <a:highlight>
                  <a:srgbClr val="FFFFFF"/>
                </a:highlight>
              </a:rPr>
              <a:t> </a:t>
            </a:r>
            <a:r>
              <a:rPr lang="en-US" sz="2100" dirty="0" err="1">
                <a:solidFill>
                  <a:srgbClr val="081C36"/>
                </a:solidFill>
                <a:highlight>
                  <a:srgbClr val="FFFFFF"/>
                </a:highlight>
              </a:rPr>
              <a:t>liệu</a:t>
            </a:r>
            <a:r>
              <a:rPr lang="en-US" sz="2100" dirty="0">
                <a:solidFill>
                  <a:srgbClr val="081C36"/>
                </a:solidFill>
                <a:highlight>
                  <a:srgbClr val="FFFFFF"/>
                </a:highlight>
              </a:rPr>
              <a:t> </a:t>
            </a:r>
            <a:r>
              <a:rPr lang="en-US" sz="2100" dirty="0" err="1">
                <a:solidFill>
                  <a:srgbClr val="081C36"/>
                </a:solidFill>
                <a:highlight>
                  <a:srgbClr val="FFFFFF"/>
                </a:highlight>
              </a:rPr>
              <a:t>người</a:t>
            </a:r>
            <a:r>
              <a:rPr lang="en-US" sz="2100" dirty="0">
                <a:solidFill>
                  <a:srgbClr val="081C36"/>
                </a:solidFill>
                <a:highlight>
                  <a:srgbClr val="FFFFFF"/>
                </a:highlight>
              </a:rPr>
              <a:t> </a:t>
            </a:r>
            <a:r>
              <a:rPr lang="en-US" sz="2100" dirty="0" err="1">
                <a:solidFill>
                  <a:srgbClr val="081C36"/>
                </a:solidFill>
                <a:highlight>
                  <a:srgbClr val="FFFFFF"/>
                </a:highlight>
              </a:rPr>
              <a:t>dùng</a:t>
            </a:r>
            <a:r>
              <a:rPr lang="en-US" sz="2100" dirty="0">
                <a:solidFill>
                  <a:srgbClr val="081C36"/>
                </a:solidFill>
                <a:highlight>
                  <a:srgbClr val="FFFFFF"/>
                </a:highlight>
              </a:rPr>
              <a:t>: </a:t>
            </a:r>
            <a:r>
              <a:rPr lang="en-US" sz="2100" dirty="0" err="1">
                <a:solidFill>
                  <a:srgbClr val="081C36"/>
                </a:solidFill>
                <a:highlight>
                  <a:srgbClr val="FFFFFF"/>
                </a:highlight>
              </a:rPr>
              <a:t>Lịch</a:t>
            </a:r>
            <a:r>
              <a:rPr lang="en-US" sz="2100" dirty="0">
                <a:solidFill>
                  <a:srgbClr val="081C36"/>
                </a:solidFill>
                <a:highlight>
                  <a:srgbClr val="FFFFFF"/>
                </a:highlight>
              </a:rPr>
              <a:t> </a:t>
            </a:r>
            <a:r>
              <a:rPr lang="en-US" sz="2100" dirty="0" err="1">
                <a:solidFill>
                  <a:srgbClr val="081C36"/>
                </a:solidFill>
                <a:highlight>
                  <a:srgbClr val="FFFFFF"/>
                </a:highlight>
              </a:rPr>
              <a:t>sử</a:t>
            </a:r>
            <a:r>
              <a:rPr lang="en-US" sz="2100" dirty="0">
                <a:solidFill>
                  <a:srgbClr val="081C36"/>
                </a:solidFill>
                <a:highlight>
                  <a:srgbClr val="FFFFFF"/>
                </a:highlight>
              </a:rPr>
              <a:t> </a:t>
            </a:r>
            <a:r>
              <a:rPr lang="en-US" sz="2100" dirty="0" err="1">
                <a:solidFill>
                  <a:srgbClr val="081C36"/>
                </a:solidFill>
                <a:highlight>
                  <a:srgbClr val="FFFFFF"/>
                </a:highlight>
              </a:rPr>
              <a:t>mua</a:t>
            </a:r>
            <a:r>
              <a:rPr lang="en-US" sz="2100" dirty="0">
                <a:solidFill>
                  <a:srgbClr val="081C36"/>
                </a:solidFill>
                <a:highlight>
                  <a:srgbClr val="FFFFFF"/>
                </a:highlight>
              </a:rPr>
              <a:t> </a:t>
            </a:r>
            <a:r>
              <a:rPr lang="en-US" sz="2100" dirty="0" err="1">
                <a:solidFill>
                  <a:srgbClr val="081C36"/>
                </a:solidFill>
                <a:highlight>
                  <a:srgbClr val="FFFFFF"/>
                </a:highlight>
              </a:rPr>
              <a:t>sắm</a:t>
            </a:r>
            <a:r>
              <a:rPr lang="en-US" sz="2100" dirty="0">
                <a:solidFill>
                  <a:srgbClr val="081C36"/>
                </a:solidFill>
                <a:highlight>
                  <a:srgbClr val="FFFFFF"/>
                </a:highlight>
              </a:rPr>
              <a:t>, </a:t>
            </a:r>
            <a:r>
              <a:rPr lang="en-US" sz="2100" dirty="0" err="1">
                <a:solidFill>
                  <a:srgbClr val="081C36"/>
                </a:solidFill>
                <a:highlight>
                  <a:srgbClr val="FFFFFF"/>
                </a:highlight>
              </a:rPr>
              <a:t>lượt</a:t>
            </a:r>
            <a:r>
              <a:rPr lang="en-US" sz="2100" dirty="0">
                <a:solidFill>
                  <a:srgbClr val="081C36"/>
                </a:solidFill>
                <a:highlight>
                  <a:srgbClr val="FFFFFF"/>
                </a:highlight>
              </a:rPr>
              <a:t> </a:t>
            </a:r>
            <a:r>
              <a:rPr lang="en-US" sz="2100" dirty="0" err="1">
                <a:solidFill>
                  <a:srgbClr val="081C36"/>
                </a:solidFill>
                <a:highlight>
                  <a:srgbClr val="FFFFFF"/>
                </a:highlight>
              </a:rPr>
              <a:t>xem</a:t>
            </a:r>
            <a:r>
              <a:rPr lang="en-US" sz="2100" dirty="0">
                <a:solidFill>
                  <a:srgbClr val="081C36"/>
                </a:solidFill>
                <a:highlight>
                  <a:srgbClr val="FFFFFF"/>
                </a:highlight>
              </a:rPr>
              <a:t>, </a:t>
            </a:r>
            <a:r>
              <a:rPr lang="en-US" sz="2100" dirty="0" err="1">
                <a:solidFill>
                  <a:srgbClr val="081C36"/>
                </a:solidFill>
                <a:highlight>
                  <a:srgbClr val="FFFFFF"/>
                </a:highlight>
              </a:rPr>
              <a:t>đánh</a:t>
            </a:r>
            <a:r>
              <a:rPr lang="en-US" sz="2100" dirty="0">
                <a:solidFill>
                  <a:srgbClr val="081C36"/>
                </a:solidFill>
                <a:highlight>
                  <a:srgbClr val="FFFFFF"/>
                </a:highlight>
              </a:rPr>
              <a:t> </a:t>
            </a:r>
            <a:r>
              <a:rPr lang="en-US" sz="2100" dirty="0" err="1">
                <a:solidFill>
                  <a:srgbClr val="081C36"/>
                </a:solidFill>
                <a:highlight>
                  <a:srgbClr val="FFFFFF"/>
                </a:highlight>
              </a:rPr>
              <a:t>giá</a:t>
            </a:r>
            <a:r>
              <a:rPr lang="en-US" sz="2100" dirty="0">
                <a:solidFill>
                  <a:srgbClr val="081C36"/>
                </a:solidFill>
                <a:highlight>
                  <a:srgbClr val="FFFFFF"/>
                </a:highlight>
              </a:rPr>
              <a:t>, </a:t>
            </a:r>
            <a:r>
              <a:rPr lang="en-US" sz="2100" dirty="0" err="1">
                <a:solidFill>
                  <a:srgbClr val="081C36"/>
                </a:solidFill>
                <a:highlight>
                  <a:srgbClr val="FFFFFF"/>
                </a:highlight>
              </a:rPr>
              <a:t>tương</a:t>
            </a:r>
            <a:r>
              <a:rPr lang="en-US" sz="2100" dirty="0">
                <a:solidFill>
                  <a:srgbClr val="081C36"/>
                </a:solidFill>
                <a:highlight>
                  <a:srgbClr val="FFFFFF"/>
                </a:highlight>
              </a:rPr>
              <a:t> </a:t>
            </a:r>
            <a:r>
              <a:rPr lang="en-US" sz="2100" dirty="0" err="1">
                <a:solidFill>
                  <a:srgbClr val="081C36"/>
                </a:solidFill>
                <a:highlight>
                  <a:srgbClr val="FFFFFF"/>
                </a:highlight>
              </a:rPr>
              <a:t>tác</a:t>
            </a:r>
            <a:r>
              <a:rPr lang="en-US" sz="2100" dirty="0">
                <a:solidFill>
                  <a:srgbClr val="081C36"/>
                </a:solidFill>
                <a:highlight>
                  <a:srgbClr val="FFFFFF"/>
                </a:highlight>
              </a:rPr>
              <a:t> </a:t>
            </a:r>
            <a:r>
              <a:rPr lang="en-US" sz="2100" dirty="0" err="1">
                <a:solidFill>
                  <a:srgbClr val="081C36"/>
                </a:solidFill>
                <a:highlight>
                  <a:srgbClr val="FFFFFF"/>
                </a:highlight>
              </a:rPr>
              <a:t>khác</a:t>
            </a:r>
            <a:r>
              <a:rPr lang="en-US" sz="2100" dirty="0">
                <a:solidFill>
                  <a:srgbClr val="081C36"/>
                </a:solidFill>
                <a:highlight>
                  <a:srgbClr val="FFFFFF"/>
                </a:highlight>
              </a:rPr>
              <a:t> -&gt; Cung </a:t>
            </a:r>
            <a:r>
              <a:rPr lang="en-US" sz="2100" dirty="0" err="1">
                <a:solidFill>
                  <a:srgbClr val="081C36"/>
                </a:solidFill>
                <a:highlight>
                  <a:srgbClr val="FFFFFF"/>
                </a:highlight>
              </a:rPr>
              <a:t>cấp</a:t>
            </a:r>
            <a:r>
              <a:rPr lang="en-US" sz="2100" dirty="0">
                <a:solidFill>
                  <a:srgbClr val="081C36"/>
                </a:solidFill>
                <a:highlight>
                  <a:srgbClr val="FFFFFF"/>
                </a:highlight>
              </a:rPr>
              <a:t> </a:t>
            </a:r>
            <a:r>
              <a:rPr lang="en-US" sz="2100" dirty="0" err="1">
                <a:solidFill>
                  <a:srgbClr val="081C36"/>
                </a:solidFill>
                <a:highlight>
                  <a:srgbClr val="FFFFFF"/>
                </a:highlight>
              </a:rPr>
              <a:t>nhiều</a:t>
            </a:r>
            <a:r>
              <a:rPr lang="en-US" sz="2100" dirty="0">
                <a:solidFill>
                  <a:srgbClr val="081C36"/>
                </a:solidFill>
                <a:highlight>
                  <a:srgbClr val="FFFFFF"/>
                </a:highlight>
              </a:rPr>
              <a:t> </a:t>
            </a:r>
            <a:r>
              <a:rPr lang="en-US" sz="2100" dirty="0" err="1">
                <a:solidFill>
                  <a:srgbClr val="081C36"/>
                </a:solidFill>
                <a:highlight>
                  <a:srgbClr val="FFFFFF"/>
                </a:highlight>
              </a:rPr>
              <a:t>thông</a:t>
            </a:r>
            <a:r>
              <a:rPr lang="en-US" sz="2100" dirty="0">
                <a:solidFill>
                  <a:srgbClr val="081C36"/>
                </a:solidFill>
                <a:highlight>
                  <a:srgbClr val="FFFFFF"/>
                </a:highlight>
              </a:rPr>
              <a:t> tin </a:t>
            </a:r>
            <a:r>
              <a:rPr lang="en-US" sz="2100" dirty="0" err="1">
                <a:solidFill>
                  <a:srgbClr val="081C36"/>
                </a:solidFill>
                <a:highlight>
                  <a:srgbClr val="FFFFFF"/>
                </a:highlight>
              </a:rPr>
              <a:t>quý</a:t>
            </a:r>
            <a:r>
              <a:rPr lang="en-US" sz="2100" dirty="0">
                <a:solidFill>
                  <a:srgbClr val="081C36"/>
                </a:solidFill>
                <a:highlight>
                  <a:srgbClr val="FFFFFF"/>
                </a:highlight>
              </a:rPr>
              <a:t> </a:t>
            </a:r>
            <a:r>
              <a:rPr lang="en-US" sz="2100" dirty="0" err="1">
                <a:solidFill>
                  <a:srgbClr val="081C36"/>
                </a:solidFill>
                <a:highlight>
                  <a:srgbClr val="FFFFFF"/>
                </a:highlight>
              </a:rPr>
              <a:t>giá</a:t>
            </a:r>
            <a:r>
              <a:rPr lang="en-US" sz="2100" dirty="0">
                <a:solidFill>
                  <a:srgbClr val="081C36"/>
                </a:solidFill>
                <a:highlight>
                  <a:srgbClr val="FFFFFF"/>
                </a:highlight>
              </a:rPr>
              <a:t>.</a:t>
            </a:r>
            <a:endParaRPr sz="2100" dirty="0">
              <a:solidFill>
                <a:srgbClr val="081C36"/>
              </a:solidFill>
              <a:highlight>
                <a:srgbClr val="FFFFFF"/>
              </a:highlight>
            </a:endParaRPr>
          </a:p>
          <a:p>
            <a:pPr marL="0" lvl="0" indent="0" algn="l" rtl="0">
              <a:spcBef>
                <a:spcPts val="0"/>
              </a:spcBef>
              <a:spcAft>
                <a:spcPts val="0"/>
              </a:spcAft>
              <a:buClr>
                <a:schemeClr val="dk1"/>
              </a:buClr>
              <a:buSzPts val="1300"/>
              <a:buFont typeface="Arial"/>
              <a:buNone/>
            </a:pPr>
            <a:endParaRPr sz="2300" dirty="0">
              <a:solidFill>
                <a:srgbClr val="081C36"/>
              </a:solidFill>
              <a:highlight>
                <a:srgbClr val="FFFFFF"/>
              </a:highlight>
            </a:endParaRPr>
          </a:p>
          <a:p>
            <a:pPr marL="0" lvl="0" indent="0" algn="l" rtl="0">
              <a:spcBef>
                <a:spcPts val="0"/>
              </a:spcBef>
              <a:spcAft>
                <a:spcPts val="0"/>
              </a:spcAft>
              <a:buNone/>
            </a:pPr>
            <a:r>
              <a:rPr lang="en-US" sz="2500" b="1" dirty="0">
                <a:solidFill>
                  <a:srgbClr val="081C36"/>
                </a:solidFill>
                <a:highlight>
                  <a:srgbClr val="FFFFFF"/>
                </a:highlight>
              </a:rPr>
              <a:t>=&gt; </a:t>
            </a:r>
            <a:r>
              <a:rPr lang="en-US" sz="2500" b="1" dirty="0" err="1">
                <a:solidFill>
                  <a:srgbClr val="081C36"/>
                </a:solidFill>
                <a:highlight>
                  <a:srgbClr val="FFFFFF"/>
                </a:highlight>
              </a:rPr>
              <a:t>Phân</a:t>
            </a:r>
            <a:r>
              <a:rPr lang="en-US" sz="2500" b="1" dirty="0">
                <a:solidFill>
                  <a:srgbClr val="081C36"/>
                </a:solidFill>
                <a:highlight>
                  <a:srgbClr val="FFFFFF"/>
                </a:highlight>
              </a:rPr>
              <a:t> </a:t>
            </a:r>
            <a:r>
              <a:rPr lang="en-US" sz="2500" b="1" dirty="0" err="1">
                <a:solidFill>
                  <a:srgbClr val="081C36"/>
                </a:solidFill>
                <a:highlight>
                  <a:srgbClr val="FFFFFF"/>
                </a:highlight>
              </a:rPr>
              <a:t>tích</a:t>
            </a:r>
            <a:r>
              <a:rPr lang="en-US" sz="2500" b="1" dirty="0">
                <a:solidFill>
                  <a:srgbClr val="081C36"/>
                </a:solidFill>
                <a:highlight>
                  <a:srgbClr val="FFFFFF"/>
                </a:highlight>
              </a:rPr>
              <a:t> </a:t>
            </a:r>
            <a:r>
              <a:rPr lang="en-US" sz="2500" b="1" dirty="0" err="1">
                <a:solidFill>
                  <a:srgbClr val="081C36"/>
                </a:solidFill>
                <a:highlight>
                  <a:srgbClr val="FFFFFF"/>
                </a:highlight>
              </a:rPr>
              <a:t>và</a:t>
            </a:r>
            <a:r>
              <a:rPr lang="en-US" sz="2500" b="1" dirty="0">
                <a:solidFill>
                  <a:srgbClr val="081C36"/>
                </a:solidFill>
                <a:highlight>
                  <a:srgbClr val="FFFFFF"/>
                </a:highlight>
              </a:rPr>
              <a:t> </a:t>
            </a:r>
            <a:r>
              <a:rPr lang="en-US" sz="2500" b="1" dirty="0" err="1">
                <a:solidFill>
                  <a:srgbClr val="081C36"/>
                </a:solidFill>
                <a:highlight>
                  <a:srgbClr val="FFFFFF"/>
                </a:highlight>
              </a:rPr>
              <a:t>dự</a:t>
            </a:r>
            <a:r>
              <a:rPr lang="en-US" sz="2500" b="1" dirty="0">
                <a:solidFill>
                  <a:srgbClr val="081C36"/>
                </a:solidFill>
                <a:highlight>
                  <a:srgbClr val="FFFFFF"/>
                </a:highlight>
              </a:rPr>
              <a:t> </a:t>
            </a:r>
            <a:r>
              <a:rPr lang="en-US" sz="2500" b="1" dirty="0" err="1">
                <a:solidFill>
                  <a:srgbClr val="081C36"/>
                </a:solidFill>
                <a:highlight>
                  <a:srgbClr val="FFFFFF"/>
                </a:highlight>
              </a:rPr>
              <a:t>đoán</a:t>
            </a:r>
            <a:r>
              <a:rPr lang="en-US" sz="2500" b="1" dirty="0">
                <a:solidFill>
                  <a:srgbClr val="081C36"/>
                </a:solidFill>
                <a:highlight>
                  <a:srgbClr val="FFFFFF"/>
                </a:highlight>
              </a:rPr>
              <a:t> </a:t>
            </a:r>
            <a:r>
              <a:rPr lang="en-US" sz="2500" b="1" dirty="0" err="1">
                <a:solidFill>
                  <a:srgbClr val="081C36"/>
                </a:solidFill>
                <a:highlight>
                  <a:srgbClr val="FFFFFF"/>
                </a:highlight>
              </a:rPr>
              <a:t>sở</a:t>
            </a:r>
            <a:r>
              <a:rPr lang="en-US" sz="2500" b="1" dirty="0">
                <a:solidFill>
                  <a:srgbClr val="081C36"/>
                </a:solidFill>
                <a:highlight>
                  <a:srgbClr val="FFFFFF"/>
                </a:highlight>
              </a:rPr>
              <a:t> </a:t>
            </a:r>
            <a:r>
              <a:rPr lang="en-US" sz="2500" b="1" dirty="0" err="1">
                <a:solidFill>
                  <a:srgbClr val="081C36"/>
                </a:solidFill>
                <a:highlight>
                  <a:srgbClr val="FFFFFF"/>
                </a:highlight>
              </a:rPr>
              <a:t>thích</a:t>
            </a:r>
            <a:endParaRPr sz="2500" b="1" dirty="0">
              <a:solidFill>
                <a:schemeClr val="dk2"/>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87"/>
        <p:cNvGrpSpPr/>
        <p:nvPr/>
      </p:nvGrpSpPr>
      <p:grpSpPr>
        <a:xfrm>
          <a:off x="0" y="0"/>
          <a:ext cx="0" cy="0"/>
          <a:chOff x="0" y="0"/>
          <a:chExt cx="0" cy="0"/>
        </a:xfrm>
      </p:grpSpPr>
      <p:sp>
        <p:nvSpPr>
          <p:cNvPr id="588" name="Google Shape;588;g2f22255e342_0_280"/>
          <p:cNvSpPr txBox="1">
            <a:spLocks noGrp="1"/>
          </p:cNvSpPr>
          <p:nvPr>
            <p:ph type="body" idx="1"/>
          </p:nvPr>
        </p:nvSpPr>
        <p:spPr>
          <a:xfrm>
            <a:off x="449468" y="450000"/>
            <a:ext cx="324000" cy="2769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US"/>
              <a:t>3.5</a:t>
            </a:r>
            <a:endParaRPr/>
          </a:p>
        </p:txBody>
      </p:sp>
      <p:sp>
        <p:nvSpPr>
          <p:cNvPr id="589" name="Google Shape;589;g2f22255e342_0_280"/>
          <p:cNvSpPr txBox="1">
            <a:spLocks noGrp="1"/>
          </p:cNvSpPr>
          <p:nvPr>
            <p:ph type="body" idx="2"/>
          </p:nvPr>
        </p:nvSpPr>
        <p:spPr>
          <a:xfrm>
            <a:off x="790000" y="450001"/>
            <a:ext cx="6837900" cy="2769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US"/>
              <a:t>Model Building</a:t>
            </a:r>
            <a:endParaRPr/>
          </a:p>
        </p:txBody>
      </p:sp>
      <p:sp>
        <p:nvSpPr>
          <p:cNvPr id="590" name="Google Shape;590;g2f22255e342_0_280"/>
          <p:cNvSpPr txBox="1">
            <a:spLocks noGrp="1"/>
          </p:cNvSpPr>
          <p:nvPr>
            <p:ph type="body" idx="3"/>
          </p:nvPr>
        </p:nvSpPr>
        <p:spPr>
          <a:xfrm>
            <a:off x="9112825" y="480779"/>
            <a:ext cx="340500" cy="246300"/>
          </a:xfrm>
          <a:prstGeom prst="rect">
            <a:avLst/>
          </a:prstGeom>
        </p:spPr>
        <p:txBody>
          <a:bodyPr spcFirstLastPara="1" wrap="square" lIns="0" tIns="0" rIns="0" bIns="0" anchor="t" anchorCtr="0">
            <a:spAutoFit/>
          </a:bodyPr>
          <a:lstStyle/>
          <a:p>
            <a:pPr marL="0" lvl="0" indent="0" algn="r" rtl="0">
              <a:spcBef>
                <a:spcPts val="0"/>
              </a:spcBef>
              <a:spcAft>
                <a:spcPts val="0"/>
              </a:spcAft>
              <a:buNone/>
            </a:pPr>
            <a:r>
              <a:rPr lang="en-US"/>
              <a:t>3</a:t>
            </a:r>
            <a:endParaRPr/>
          </a:p>
        </p:txBody>
      </p:sp>
      <p:sp>
        <p:nvSpPr>
          <p:cNvPr id="591" name="Google Shape;591;g2f22255e342_0_280"/>
          <p:cNvSpPr txBox="1">
            <a:spLocks noGrp="1"/>
          </p:cNvSpPr>
          <p:nvPr>
            <p:ph type="body" idx="4"/>
          </p:nvPr>
        </p:nvSpPr>
        <p:spPr>
          <a:xfrm>
            <a:off x="8740667" y="480779"/>
            <a:ext cx="468000" cy="2463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US"/>
              <a:t>Unit </a:t>
            </a:r>
            <a:endParaRPr/>
          </a:p>
        </p:txBody>
      </p:sp>
      <p:sp>
        <p:nvSpPr>
          <p:cNvPr id="2" name="TextBox 1">
            <a:extLst>
              <a:ext uri="{FF2B5EF4-FFF2-40B4-BE49-F238E27FC236}">
                <a16:creationId xmlns:a16="http://schemas.microsoft.com/office/drawing/2014/main" id="{BF3BB86F-6730-38DF-5427-B9C938660AD4}"/>
              </a:ext>
            </a:extLst>
          </p:cNvPr>
          <p:cNvSpPr txBox="1"/>
          <p:nvPr/>
        </p:nvSpPr>
        <p:spPr>
          <a:xfrm>
            <a:off x="381000" y="1262073"/>
            <a:ext cx="2638425" cy="307777"/>
          </a:xfrm>
          <a:prstGeom prst="rect">
            <a:avLst/>
          </a:prstGeom>
          <a:noFill/>
        </p:spPr>
        <p:txBody>
          <a:bodyPr wrap="square" rtlCol="0">
            <a:spAutoFit/>
          </a:bodyPr>
          <a:lstStyle/>
          <a:p>
            <a:r>
              <a:rPr lang="en-US" dirty="0"/>
              <a:t>3.5.3 </a:t>
            </a:r>
            <a:r>
              <a:rPr lang="en-US" dirty="0" err="1"/>
              <a:t>Mô</a:t>
            </a:r>
            <a:r>
              <a:rPr lang="en-US" dirty="0"/>
              <a:t> </a:t>
            </a:r>
            <a:r>
              <a:rPr lang="en-US" dirty="0" err="1"/>
              <a:t>hình</a:t>
            </a:r>
            <a:r>
              <a:rPr lang="en-US" dirty="0"/>
              <a:t> SVD</a:t>
            </a:r>
          </a:p>
        </p:txBody>
      </p:sp>
      <p:pic>
        <p:nvPicPr>
          <p:cNvPr id="3" name="Picture 2">
            <a:extLst>
              <a:ext uri="{FF2B5EF4-FFF2-40B4-BE49-F238E27FC236}">
                <a16:creationId xmlns:a16="http://schemas.microsoft.com/office/drawing/2014/main" id="{81AF3F69-B43E-7B53-5823-A0C00429CAB4}"/>
              </a:ext>
            </a:extLst>
          </p:cNvPr>
          <p:cNvPicPr>
            <a:picLocks noChangeAspect="1"/>
          </p:cNvPicPr>
          <p:nvPr/>
        </p:nvPicPr>
        <p:blipFill>
          <a:blip r:embed="rId3"/>
          <a:stretch>
            <a:fillRect/>
          </a:stretch>
        </p:blipFill>
        <p:spPr>
          <a:xfrm>
            <a:off x="5510661" y="3957203"/>
            <a:ext cx="3942664" cy="2304154"/>
          </a:xfrm>
          <a:prstGeom prst="rect">
            <a:avLst/>
          </a:prstGeom>
        </p:spPr>
      </p:pic>
      <p:sp>
        <p:nvSpPr>
          <p:cNvPr id="4" name="TextBox 3">
            <a:extLst>
              <a:ext uri="{FF2B5EF4-FFF2-40B4-BE49-F238E27FC236}">
                <a16:creationId xmlns:a16="http://schemas.microsoft.com/office/drawing/2014/main" id="{809BD4EA-13ED-73E7-56CE-898B6487162A}"/>
              </a:ext>
            </a:extLst>
          </p:cNvPr>
          <p:cNvSpPr txBox="1"/>
          <p:nvPr/>
        </p:nvSpPr>
        <p:spPr>
          <a:xfrm>
            <a:off x="449467" y="1569850"/>
            <a:ext cx="6321219" cy="3539430"/>
          </a:xfrm>
          <a:prstGeom prst="rect">
            <a:avLst/>
          </a:prstGeom>
          <a:noFill/>
        </p:spPr>
        <p:txBody>
          <a:bodyPr wrap="square" rtlCol="0">
            <a:spAutoFit/>
          </a:bodyPr>
          <a:lstStyle/>
          <a:p>
            <a:r>
              <a:rPr lang="vi-VN" dirty="0"/>
              <a:t>Khái niệm: SVD là một phương pháp phân rã ma trận, được sử dụng để giảm chiều dữ liệu và phát hiện cấu trúc tiềm ẩn trong dữ liệu.</a:t>
            </a:r>
            <a:endParaRPr lang="en-US" dirty="0"/>
          </a:p>
          <a:p>
            <a:endParaRPr lang="vi-VN" dirty="0"/>
          </a:p>
          <a:p>
            <a:r>
              <a:rPr lang="vi-VN" dirty="0"/>
              <a:t>Cách hoạt động:</a:t>
            </a:r>
          </a:p>
          <a:p>
            <a:r>
              <a:rPr lang="vi-VN" dirty="0"/>
              <a:t>Phân rã ma trận người dùng-sản phẩm thành ba ma trận: một ma trận người dùng, một ma trận giá trị đặc trưng và một ma trận sản phẩm.</a:t>
            </a:r>
          </a:p>
          <a:p>
            <a:r>
              <a:rPr lang="vi-VN" dirty="0"/>
              <a:t>Dựa trên các ma trận này để dự đoán xếp hạng cho sản phẩm chưa được người dùng đánh giá.</a:t>
            </a:r>
            <a:endParaRPr lang="en-US" dirty="0"/>
          </a:p>
          <a:p>
            <a:endParaRPr lang="vi-VN" dirty="0"/>
          </a:p>
          <a:p>
            <a:r>
              <a:rPr lang="vi-VN" dirty="0"/>
              <a:t>Ưu điểm:</a:t>
            </a:r>
          </a:p>
          <a:p>
            <a:r>
              <a:rPr lang="vi-VN" dirty="0"/>
              <a:t>Hiệu quả trong việc giảm chiều dữ liệu và cải thiện tốc độ tính toán.</a:t>
            </a:r>
          </a:p>
          <a:p>
            <a:r>
              <a:rPr lang="vi-VN" dirty="0"/>
              <a:t>Cung cấp gợi ý chính xác hơn nhờ vào việc phát hiện mối quan hệ tiềm ẩn.</a:t>
            </a:r>
            <a:endParaRPr lang="en-US" dirty="0"/>
          </a:p>
          <a:p>
            <a:endParaRPr lang="vi-VN" dirty="0"/>
          </a:p>
          <a:p>
            <a:r>
              <a:rPr lang="vi-VN" dirty="0"/>
              <a:t>Nhược điểm:</a:t>
            </a:r>
          </a:p>
          <a:p>
            <a:r>
              <a:rPr lang="vi-VN" dirty="0"/>
              <a:t>Cần nhiều tài nguyên tính toán cho dữ liệu lớn.</a:t>
            </a:r>
          </a:p>
          <a:p>
            <a:r>
              <a:rPr lang="vi-VN" dirty="0"/>
              <a:t>Khó khăn trong việc giải thích các giá trị đặc trưng.</a:t>
            </a:r>
            <a:endParaRPr lang="en-US" dirty="0"/>
          </a:p>
        </p:txBody>
      </p:sp>
    </p:spTree>
    <p:extLst>
      <p:ext uri="{BB962C8B-B14F-4D97-AF65-F5344CB8AC3E}">
        <p14:creationId xmlns:p14="http://schemas.microsoft.com/office/powerpoint/2010/main" val="13780249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sp>
        <p:nvSpPr>
          <p:cNvPr id="599" name="Google Shape;599;g2f22255e342_0_295"/>
          <p:cNvSpPr txBox="1">
            <a:spLocks noGrp="1"/>
          </p:cNvSpPr>
          <p:nvPr>
            <p:ph type="body" idx="1"/>
          </p:nvPr>
        </p:nvSpPr>
        <p:spPr>
          <a:xfrm>
            <a:off x="449468" y="450000"/>
            <a:ext cx="324000" cy="2769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US"/>
              <a:t>3.5</a:t>
            </a:r>
            <a:endParaRPr/>
          </a:p>
        </p:txBody>
      </p:sp>
      <p:sp>
        <p:nvSpPr>
          <p:cNvPr id="600" name="Google Shape;600;g2f22255e342_0_295"/>
          <p:cNvSpPr txBox="1">
            <a:spLocks noGrp="1"/>
          </p:cNvSpPr>
          <p:nvPr>
            <p:ph type="body" idx="2"/>
          </p:nvPr>
        </p:nvSpPr>
        <p:spPr>
          <a:xfrm>
            <a:off x="790000" y="450001"/>
            <a:ext cx="6837900" cy="2769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US"/>
              <a:t>Model Building</a:t>
            </a:r>
            <a:endParaRPr/>
          </a:p>
        </p:txBody>
      </p:sp>
      <p:sp>
        <p:nvSpPr>
          <p:cNvPr id="601" name="Google Shape;601;g2f22255e342_0_295"/>
          <p:cNvSpPr txBox="1">
            <a:spLocks noGrp="1"/>
          </p:cNvSpPr>
          <p:nvPr>
            <p:ph type="body" idx="3"/>
          </p:nvPr>
        </p:nvSpPr>
        <p:spPr>
          <a:xfrm>
            <a:off x="9112825" y="480779"/>
            <a:ext cx="340500" cy="246300"/>
          </a:xfrm>
          <a:prstGeom prst="rect">
            <a:avLst/>
          </a:prstGeom>
        </p:spPr>
        <p:txBody>
          <a:bodyPr spcFirstLastPara="1" wrap="square" lIns="0" tIns="0" rIns="0" bIns="0" anchor="t" anchorCtr="0">
            <a:spAutoFit/>
          </a:bodyPr>
          <a:lstStyle/>
          <a:p>
            <a:pPr marL="0" lvl="0" indent="0" algn="r" rtl="0">
              <a:spcBef>
                <a:spcPts val="0"/>
              </a:spcBef>
              <a:spcAft>
                <a:spcPts val="0"/>
              </a:spcAft>
              <a:buNone/>
            </a:pPr>
            <a:r>
              <a:rPr lang="en-US"/>
              <a:t>3</a:t>
            </a:r>
            <a:endParaRPr/>
          </a:p>
        </p:txBody>
      </p:sp>
      <p:sp>
        <p:nvSpPr>
          <p:cNvPr id="602" name="Google Shape;602;g2f22255e342_0_295"/>
          <p:cNvSpPr txBox="1">
            <a:spLocks noGrp="1"/>
          </p:cNvSpPr>
          <p:nvPr>
            <p:ph type="body" idx="4"/>
          </p:nvPr>
        </p:nvSpPr>
        <p:spPr>
          <a:xfrm>
            <a:off x="8740667" y="480779"/>
            <a:ext cx="468000" cy="2463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US"/>
              <a:t>Unit </a:t>
            </a:r>
            <a:endParaRPr/>
          </a:p>
        </p:txBody>
      </p:sp>
      <p:pic>
        <p:nvPicPr>
          <p:cNvPr id="603" name="Google Shape;603;g2f22255e342_0_295"/>
          <p:cNvPicPr preferRelativeResize="0"/>
          <p:nvPr/>
        </p:nvPicPr>
        <p:blipFill>
          <a:blip r:embed="rId3">
            <a:alphaModFix/>
          </a:blip>
          <a:stretch>
            <a:fillRect/>
          </a:stretch>
        </p:blipFill>
        <p:spPr>
          <a:xfrm>
            <a:off x="1332124" y="1828800"/>
            <a:ext cx="7011775" cy="4234376"/>
          </a:xfrm>
          <a:prstGeom prst="rect">
            <a:avLst/>
          </a:prstGeom>
          <a:noFill/>
          <a:ln>
            <a:noFill/>
          </a:ln>
        </p:spPr>
      </p:pic>
      <p:sp>
        <p:nvSpPr>
          <p:cNvPr id="2" name="TextBox 1">
            <a:extLst>
              <a:ext uri="{FF2B5EF4-FFF2-40B4-BE49-F238E27FC236}">
                <a16:creationId xmlns:a16="http://schemas.microsoft.com/office/drawing/2014/main" id="{DE72D22F-5754-1326-19EB-569708B2BA2F}"/>
              </a:ext>
            </a:extLst>
          </p:cNvPr>
          <p:cNvSpPr txBox="1"/>
          <p:nvPr/>
        </p:nvSpPr>
        <p:spPr>
          <a:xfrm>
            <a:off x="607700" y="1362074"/>
            <a:ext cx="2268850" cy="338554"/>
          </a:xfrm>
          <a:prstGeom prst="rect">
            <a:avLst/>
          </a:prstGeom>
          <a:noFill/>
        </p:spPr>
        <p:txBody>
          <a:bodyPr wrap="square" rtlCol="0">
            <a:spAutoFit/>
          </a:bodyPr>
          <a:lstStyle/>
          <a:p>
            <a:r>
              <a:rPr lang="en-US" sz="1600" dirty="0"/>
              <a:t>So </a:t>
            </a:r>
            <a:r>
              <a:rPr lang="en-US" sz="1600" dirty="0" err="1"/>
              <a:t>sánh</a:t>
            </a:r>
            <a:r>
              <a:rPr lang="en-US" sz="1600" dirty="0"/>
              <a:t> 2 </a:t>
            </a:r>
            <a:r>
              <a:rPr lang="en-US" sz="1600" dirty="0" err="1"/>
              <a:t>mô</a:t>
            </a:r>
            <a:r>
              <a:rPr lang="en-US" sz="1600" dirty="0"/>
              <a:t> </a:t>
            </a:r>
            <a:r>
              <a:rPr lang="en-US" sz="1600" dirty="0" err="1"/>
              <a:t>hình</a:t>
            </a:r>
            <a:endParaRPr lang="en-US" sz="1600"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611"/>
        <p:cNvGrpSpPr/>
        <p:nvPr/>
      </p:nvGrpSpPr>
      <p:grpSpPr>
        <a:xfrm>
          <a:off x="0" y="0"/>
          <a:ext cx="0" cy="0"/>
          <a:chOff x="0" y="0"/>
          <a:chExt cx="0" cy="0"/>
        </a:xfrm>
      </p:grpSpPr>
      <p:sp>
        <p:nvSpPr>
          <p:cNvPr id="612" name="Google Shape;612;g27ff782cb65_0_62"/>
          <p:cNvSpPr txBox="1">
            <a:spLocks noGrp="1"/>
          </p:cNvSpPr>
          <p:nvPr>
            <p:ph type="title"/>
          </p:nvPr>
        </p:nvSpPr>
        <p:spPr>
          <a:xfrm>
            <a:off x="449468" y="1440000"/>
            <a:ext cx="8541300" cy="4926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US"/>
              <a:t>4.1.1. Thành tựu:</a:t>
            </a:r>
            <a:endParaRPr/>
          </a:p>
        </p:txBody>
      </p:sp>
      <p:sp>
        <p:nvSpPr>
          <p:cNvPr id="613" name="Google Shape;613;g27ff782cb65_0_62"/>
          <p:cNvSpPr txBox="1">
            <a:spLocks noGrp="1"/>
          </p:cNvSpPr>
          <p:nvPr>
            <p:ph type="body" idx="1"/>
          </p:nvPr>
        </p:nvSpPr>
        <p:spPr>
          <a:xfrm>
            <a:off x="449468" y="450000"/>
            <a:ext cx="324000" cy="2769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US"/>
              <a:t>4.1</a:t>
            </a:r>
            <a:endParaRPr/>
          </a:p>
        </p:txBody>
      </p:sp>
      <p:sp>
        <p:nvSpPr>
          <p:cNvPr id="614" name="Google Shape;614;g27ff782cb65_0_62"/>
          <p:cNvSpPr txBox="1">
            <a:spLocks noGrp="1"/>
          </p:cNvSpPr>
          <p:nvPr>
            <p:ph type="body" idx="2"/>
          </p:nvPr>
        </p:nvSpPr>
        <p:spPr>
          <a:xfrm>
            <a:off x="790000" y="450001"/>
            <a:ext cx="6837900" cy="2769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US"/>
              <a:t>Accomplishments and Benefits</a:t>
            </a:r>
            <a:endParaRPr/>
          </a:p>
        </p:txBody>
      </p:sp>
      <p:sp>
        <p:nvSpPr>
          <p:cNvPr id="615" name="Google Shape;615;g27ff782cb65_0_62"/>
          <p:cNvSpPr txBox="1">
            <a:spLocks noGrp="1"/>
          </p:cNvSpPr>
          <p:nvPr>
            <p:ph type="body" idx="3"/>
          </p:nvPr>
        </p:nvSpPr>
        <p:spPr>
          <a:xfrm>
            <a:off x="9112825" y="480779"/>
            <a:ext cx="340500" cy="246300"/>
          </a:xfrm>
          <a:prstGeom prst="rect">
            <a:avLst/>
          </a:prstGeom>
        </p:spPr>
        <p:txBody>
          <a:bodyPr spcFirstLastPara="1" wrap="square" lIns="0" tIns="0" rIns="0" bIns="0" anchor="t" anchorCtr="0">
            <a:spAutoFit/>
          </a:bodyPr>
          <a:lstStyle/>
          <a:p>
            <a:pPr marL="0" lvl="0" indent="0" algn="ctr" rtl="0">
              <a:spcBef>
                <a:spcPts val="0"/>
              </a:spcBef>
              <a:spcAft>
                <a:spcPts val="0"/>
              </a:spcAft>
              <a:buNone/>
            </a:pPr>
            <a:r>
              <a:rPr lang="en-US"/>
              <a:t>4</a:t>
            </a:r>
            <a:endParaRPr/>
          </a:p>
        </p:txBody>
      </p:sp>
      <p:sp>
        <p:nvSpPr>
          <p:cNvPr id="616" name="Google Shape;616;g27ff782cb65_0_62"/>
          <p:cNvSpPr txBox="1">
            <a:spLocks noGrp="1"/>
          </p:cNvSpPr>
          <p:nvPr>
            <p:ph type="body" idx="4"/>
          </p:nvPr>
        </p:nvSpPr>
        <p:spPr>
          <a:xfrm>
            <a:off x="8740667" y="480779"/>
            <a:ext cx="468000" cy="2463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US"/>
              <a:t>Unit </a:t>
            </a:r>
            <a:endParaRPr/>
          </a:p>
        </p:txBody>
      </p:sp>
      <p:sp>
        <p:nvSpPr>
          <p:cNvPr id="617" name="Google Shape;617;g27ff782cb65_0_62"/>
          <p:cNvSpPr txBox="1"/>
          <p:nvPr/>
        </p:nvSpPr>
        <p:spPr>
          <a:xfrm>
            <a:off x="-84525" y="1903050"/>
            <a:ext cx="9197350" cy="4862839"/>
          </a:xfrm>
          <a:prstGeom prst="rect">
            <a:avLst/>
          </a:prstGeom>
          <a:noFill/>
          <a:ln>
            <a:noFill/>
          </a:ln>
        </p:spPr>
        <p:txBody>
          <a:bodyPr spcFirstLastPara="1" wrap="square" lIns="91425" tIns="91425" rIns="91425" bIns="91425" anchor="t" anchorCtr="0">
            <a:spAutoFit/>
          </a:bodyPr>
          <a:lstStyle/>
          <a:p>
            <a:pPr marL="1257300" lvl="0" indent="-342900" algn="just" rtl="0">
              <a:spcBef>
                <a:spcPts val="0"/>
              </a:spcBef>
              <a:spcAft>
                <a:spcPts val="0"/>
              </a:spcAft>
              <a:buAutoNum type="arabicPeriod"/>
            </a:pPr>
            <a:r>
              <a:rPr lang="en-US" sz="1600" b="1" dirty="0"/>
              <a:t>Thu </a:t>
            </a:r>
            <a:r>
              <a:rPr lang="en-US" sz="1600" b="1" dirty="0" err="1"/>
              <a:t>thập</a:t>
            </a:r>
            <a:r>
              <a:rPr lang="en-US" sz="1600" b="1" dirty="0"/>
              <a:t> </a:t>
            </a:r>
            <a:r>
              <a:rPr lang="en-US" sz="1600" b="1" dirty="0" err="1"/>
              <a:t>và</a:t>
            </a:r>
            <a:r>
              <a:rPr lang="en-US" sz="1600" b="1" dirty="0"/>
              <a:t> </a:t>
            </a:r>
            <a:r>
              <a:rPr lang="en-US" sz="1600" b="1" dirty="0" err="1"/>
              <a:t>xử</a:t>
            </a:r>
            <a:r>
              <a:rPr lang="en-US" sz="1600" b="1" dirty="0"/>
              <a:t> </a:t>
            </a:r>
            <a:r>
              <a:rPr lang="en-US" sz="1600" b="1" dirty="0" err="1"/>
              <a:t>lý</a:t>
            </a:r>
            <a:r>
              <a:rPr lang="en-US" sz="1600" b="1" dirty="0"/>
              <a:t> </a:t>
            </a:r>
            <a:r>
              <a:rPr lang="en-US" sz="1600" b="1" dirty="0" err="1"/>
              <a:t>dữ</a:t>
            </a:r>
            <a:r>
              <a:rPr lang="en-US" sz="1600" b="1" dirty="0"/>
              <a:t> </a:t>
            </a:r>
            <a:r>
              <a:rPr lang="en-US" sz="1600" b="1" dirty="0" err="1"/>
              <a:t>liệu</a:t>
            </a:r>
            <a:r>
              <a:rPr lang="en-US" sz="1600" b="1" dirty="0"/>
              <a:t>:</a:t>
            </a:r>
            <a:r>
              <a:rPr lang="en-US" sz="1600" dirty="0"/>
              <a:t> </a:t>
            </a:r>
            <a:r>
              <a:rPr lang="en-US" sz="1600" dirty="0" err="1"/>
              <a:t>Dữ</a:t>
            </a:r>
            <a:r>
              <a:rPr lang="en-US" sz="1600" dirty="0"/>
              <a:t> </a:t>
            </a:r>
            <a:r>
              <a:rPr lang="en-US" sz="1600" dirty="0" err="1"/>
              <a:t>liệu</a:t>
            </a:r>
            <a:r>
              <a:rPr lang="en-US" sz="1600" dirty="0"/>
              <a:t> </a:t>
            </a:r>
            <a:r>
              <a:rPr lang="en-US" sz="1600" dirty="0" err="1"/>
              <a:t>được</a:t>
            </a:r>
            <a:r>
              <a:rPr lang="en-US" sz="1600" dirty="0"/>
              <a:t> </a:t>
            </a:r>
            <a:r>
              <a:rPr lang="en-US" sz="1600" dirty="0" err="1"/>
              <a:t>tìm</a:t>
            </a:r>
            <a:r>
              <a:rPr lang="en-US" sz="1600" dirty="0"/>
              <a:t> </a:t>
            </a:r>
            <a:r>
              <a:rPr lang="en-US" sz="1600" dirty="0" err="1"/>
              <a:t>kiếm</a:t>
            </a:r>
            <a:r>
              <a:rPr lang="en-US" sz="1600" dirty="0"/>
              <a:t> </a:t>
            </a:r>
            <a:r>
              <a:rPr lang="en-US" sz="1600" dirty="0" err="1"/>
              <a:t>và</a:t>
            </a:r>
            <a:r>
              <a:rPr lang="en-US" sz="1600" dirty="0"/>
              <a:t> </a:t>
            </a:r>
            <a:r>
              <a:rPr lang="en-US" sz="1600" dirty="0" err="1"/>
              <a:t>thu</a:t>
            </a:r>
            <a:r>
              <a:rPr lang="en-US" sz="1600" dirty="0"/>
              <a:t> </a:t>
            </a:r>
            <a:r>
              <a:rPr lang="en-US" sz="1600" dirty="0" err="1"/>
              <a:t>thập</a:t>
            </a:r>
            <a:r>
              <a:rPr lang="en-US" sz="1600" dirty="0"/>
              <a:t> </a:t>
            </a:r>
            <a:r>
              <a:rPr lang="en-US" sz="1600" dirty="0" err="1"/>
              <a:t>từ</a:t>
            </a:r>
            <a:r>
              <a:rPr lang="en-US" sz="1600" dirty="0"/>
              <a:t> </a:t>
            </a:r>
            <a:r>
              <a:rPr lang="en-US" sz="1600" dirty="0" err="1"/>
              <a:t>nhiều</a:t>
            </a:r>
            <a:r>
              <a:rPr lang="en-US" sz="1600" dirty="0"/>
              <a:t> </a:t>
            </a:r>
            <a:r>
              <a:rPr lang="en-US" sz="1600" dirty="0" err="1"/>
              <a:t>trang</a:t>
            </a:r>
            <a:r>
              <a:rPr lang="en-US" sz="1600" dirty="0"/>
              <a:t> </a:t>
            </a:r>
            <a:r>
              <a:rPr lang="en-US" sz="1600" dirty="0" err="1"/>
              <a:t>mạng</a:t>
            </a:r>
            <a:r>
              <a:rPr lang="en-US" sz="1600" dirty="0"/>
              <a:t> bao </a:t>
            </a:r>
            <a:r>
              <a:rPr lang="en-US" sz="1600" dirty="0" err="1"/>
              <a:t>gồm</a:t>
            </a:r>
            <a:r>
              <a:rPr lang="en-US" sz="1600" dirty="0"/>
              <a:t> </a:t>
            </a:r>
            <a:r>
              <a:rPr lang="en-US" sz="1600" dirty="0" err="1"/>
              <a:t>thông</a:t>
            </a:r>
            <a:r>
              <a:rPr lang="en-US" sz="1600" dirty="0"/>
              <a:t> tin </a:t>
            </a:r>
            <a:r>
              <a:rPr lang="en-US" sz="1600" dirty="0" err="1"/>
              <a:t>sản</a:t>
            </a:r>
            <a:r>
              <a:rPr lang="en-US" sz="1600" dirty="0"/>
              <a:t> </a:t>
            </a:r>
            <a:r>
              <a:rPr lang="en-US" sz="1600" dirty="0" err="1"/>
              <a:t>phẩm</a:t>
            </a:r>
            <a:r>
              <a:rPr lang="en-US" sz="1600" dirty="0"/>
              <a:t>, </a:t>
            </a:r>
            <a:r>
              <a:rPr lang="en-US" sz="1600" dirty="0" err="1"/>
              <a:t>lịch</a:t>
            </a:r>
            <a:r>
              <a:rPr lang="en-US" sz="1600" dirty="0"/>
              <a:t> </a:t>
            </a:r>
            <a:r>
              <a:rPr lang="en-US" sz="1600" dirty="0" err="1"/>
              <a:t>sử</a:t>
            </a:r>
            <a:r>
              <a:rPr lang="en-US" sz="1600" dirty="0"/>
              <a:t> </a:t>
            </a:r>
            <a:r>
              <a:rPr lang="en-US" sz="1600" dirty="0" err="1"/>
              <a:t>mua</a:t>
            </a:r>
            <a:r>
              <a:rPr lang="en-US" sz="1600" dirty="0"/>
              <a:t> </a:t>
            </a:r>
            <a:r>
              <a:rPr lang="en-US" sz="1600" dirty="0" err="1"/>
              <a:t>hàng</a:t>
            </a:r>
            <a:r>
              <a:rPr lang="en-US" sz="1600" dirty="0"/>
              <a:t>, </a:t>
            </a:r>
            <a:r>
              <a:rPr lang="en-US" sz="1600" dirty="0" err="1"/>
              <a:t>thông</a:t>
            </a:r>
            <a:r>
              <a:rPr lang="en-US" sz="1600" dirty="0"/>
              <a:t> tin </a:t>
            </a:r>
            <a:r>
              <a:rPr lang="en-US" sz="1600" dirty="0" err="1"/>
              <a:t>đơn</a:t>
            </a:r>
            <a:r>
              <a:rPr lang="en-US" sz="1600" dirty="0"/>
              <a:t> </a:t>
            </a:r>
            <a:r>
              <a:rPr lang="en-US" sz="1600" dirty="0" err="1"/>
              <a:t>hàng</a:t>
            </a:r>
            <a:r>
              <a:rPr lang="en-US" sz="1600" dirty="0"/>
              <a:t> </a:t>
            </a:r>
            <a:r>
              <a:rPr lang="en-US" sz="1600" dirty="0" err="1"/>
              <a:t>của</a:t>
            </a:r>
            <a:r>
              <a:rPr lang="en-US" sz="1600" dirty="0"/>
              <a:t> </a:t>
            </a:r>
            <a:r>
              <a:rPr lang="en-US" sz="1600" dirty="0" err="1"/>
              <a:t>người</a:t>
            </a:r>
            <a:r>
              <a:rPr lang="en-US" sz="1600" dirty="0"/>
              <a:t> </a:t>
            </a:r>
            <a:r>
              <a:rPr lang="en-US" sz="1600" dirty="0" err="1"/>
              <a:t>dùng</a:t>
            </a:r>
            <a:r>
              <a:rPr lang="en-US" sz="1600" dirty="0"/>
              <a:t> </a:t>
            </a:r>
            <a:r>
              <a:rPr lang="en-US" sz="1600" dirty="0" err="1"/>
              <a:t>cụ</a:t>
            </a:r>
            <a:r>
              <a:rPr lang="en-US" sz="1600" dirty="0"/>
              <a:t> </a:t>
            </a:r>
            <a:r>
              <a:rPr lang="en-US" sz="1600" dirty="0" err="1"/>
              <a:t>thể</a:t>
            </a:r>
            <a:r>
              <a:rPr lang="en-US" sz="1600" dirty="0"/>
              <a:t>. </a:t>
            </a:r>
            <a:r>
              <a:rPr lang="en-US" sz="1600" dirty="0" err="1"/>
              <a:t>Dữ</a:t>
            </a:r>
            <a:r>
              <a:rPr lang="en-US" sz="1600" dirty="0"/>
              <a:t> </a:t>
            </a:r>
            <a:r>
              <a:rPr lang="en-US" sz="1600" dirty="0" err="1"/>
              <a:t>liệu</a:t>
            </a:r>
            <a:r>
              <a:rPr lang="en-US" sz="1600" dirty="0"/>
              <a:t> </a:t>
            </a:r>
            <a:r>
              <a:rPr lang="en-US" sz="1600" dirty="0" err="1"/>
              <a:t>được</a:t>
            </a:r>
            <a:r>
              <a:rPr lang="en-US" sz="1600" dirty="0"/>
              <a:t> </a:t>
            </a:r>
            <a:r>
              <a:rPr lang="en-US" sz="1600" dirty="0" err="1"/>
              <a:t>trải</a:t>
            </a:r>
            <a:r>
              <a:rPr lang="en-US" sz="1600" dirty="0"/>
              <a:t> qua </a:t>
            </a:r>
            <a:r>
              <a:rPr lang="en-US" sz="1600" dirty="0" err="1"/>
              <a:t>nhiều</a:t>
            </a:r>
            <a:r>
              <a:rPr lang="en-US" sz="1600" dirty="0"/>
              <a:t> </a:t>
            </a:r>
            <a:r>
              <a:rPr lang="en-US" sz="1600" dirty="0" err="1"/>
              <a:t>bước</a:t>
            </a:r>
            <a:r>
              <a:rPr lang="en-US" sz="1600" dirty="0"/>
              <a:t> </a:t>
            </a:r>
            <a:r>
              <a:rPr lang="en-US" sz="1600" dirty="0" err="1"/>
              <a:t>làm</a:t>
            </a:r>
            <a:r>
              <a:rPr lang="en-US" sz="1600" dirty="0"/>
              <a:t> </a:t>
            </a:r>
            <a:r>
              <a:rPr lang="en-US" sz="1600" dirty="0" err="1"/>
              <a:t>sạch</a:t>
            </a:r>
            <a:r>
              <a:rPr lang="en-US" sz="1600" dirty="0"/>
              <a:t>, </a:t>
            </a:r>
            <a:r>
              <a:rPr lang="en-US" sz="1600" dirty="0" err="1"/>
              <a:t>chuẩn</a:t>
            </a:r>
            <a:r>
              <a:rPr lang="en-US" sz="1600" dirty="0"/>
              <a:t> </a:t>
            </a:r>
            <a:r>
              <a:rPr lang="en-US" sz="1600" dirty="0" err="1"/>
              <a:t>hóa</a:t>
            </a:r>
            <a:r>
              <a:rPr lang="en-US" sz="1600" dirty="0"/>
              <a:t>, </a:t>
            </a:r>
            <a:r>
              <a:rPr lang="en-US" sz="1600" dirty="0" err="1"/>
              <a:t>loại</a:t>
            </a:r>
            <a:r>
              <a:rPr lang="en-US" sz="1600" dirty="0"/>
              <a:t> </a:t>
            </a:r>
            <a:r>
              <a:rPr lang="en-US" sz="1600" dirty="0" err="1"/>
              <a:t>bỏ</a:t>
            </a:r>
            <a:r>
              <a:rPr lang="en-US" sz="1600" dirty="0"/>
              <a:t> </a:t>
            </a:r>
            <a:r>
              <a:rPr lang="en-US" sz="1600" dirty="0" err="1"/>
              <a:t>dữ</a:t>
            </a:r>
            <a:r>
              <a:rPr lang="en-US" sz="1600" dirty="0"/>
              <a:t> </a:t>
            </a:r>
            <a:r>
              <a:rPr lang="en-US" sz="1600" dirty="0" err="1"/>
              <a:t>liệu</a:t>
            </a:r>
            <a:r>
              <a:rPr lang="en-US" sz="1600" dirty="0"/>
              <a:t> </a:t>
            </a:r>
            <a:r>
              <a:rPr lang="en-US" sz="1600" dirty="0" err="1"/>
              <a:t>nhiễu</a:t>
            </a:r>
            <a:endParaRPr lang="en-US" sz="1600" dirty="0"/>
          </a:p>
          <a:p>
            <a:pPr marL="1257300" lvl="0" indent="-342900" algn="just" rtl="0">
              <a:spcBef>
                <a:spcPts val="0"/>
              </a:spcBef>
              <a:spcAft>
                <a:spcPts val="0"/>
              </a:spcAft>
              <a:buAutoNum type="arabicPeriod"/>
            </a:pPr>
            <a:endParaRPr lang="en-US" sz="1600" dirty="0"/>
          </a:p>
          <a:p>
            <a:pPr marL="1257300" indent="-342900" algn="just">
              <a:buFont typeface="Arial"/>
              <a:buAutoNum type="arabicPeriod"/>
            </a:pPr>
            <a:r>
              <a:rPr lang="vi-VN" sz="1600" b="1" dirty="0"/>
              <a:t>Xây dựng mô hình gợi ý:</a:t>
            </a:r>
            <a:r>
              <a:rPr lang="vi-VN" sz="1600" dirty="0"/>
              <a:t> Dự án sử dụng Collaborative Filtering để đề xuất các sản phẩm dựa trên hành vi mua sắm của những người dùng có sở thích tương tự. Về mô hình học máy, dự án được thử nghiệm với nhiều phương pháp như SVD, KNN,... và cuối cùng SVD được chọn lựa để dùng làm phương pháp chính với tỉ lệ chính xác ước tính cao vượt trội.</a:t>
            </a:r>
            <a:endParaRPr lang="en-US" sz="1600" dirty="0"/>
          </a:p>
          <a:p>
            <a:pPr marL="1257300" indent="-342900" algn="just">
              <a:buFont typeface="Arial"/>
              <a:buAutoNum type="arabicPeriod"/>
            </a:pPr>
            <a:endParaRPr lang="en-US" sz="1600" dirty="0"/>
          </a:p>
          <a:p>
            <a:pPr marL="1257300" indent="-342900" algn="just">
              <a:buFont typeface="Arial"/>
              <a:buAutoNum type="arabicPeriod"/>
            </a:pPr>
            <a:r>
              <a:rPr lang="vi-VN" sz="1600" b="1" dirty="0">
                <a:solidFill>
                  <a:schemeClr val="tx1"/>
                </a:solidFill>
              </a:rPr>
              <a:t>Triển khai hệ thống trên nền tảng web: </a:t>
            </a:r>
            <a:r>
              <a:rPr lang="vi-VN" sz="1600" dirty="0"/>
              <a:t>Hệ thống được phát triển sử dụng Flask. Cho phép người dùng tương tác với hệ thống thông qua giao diện thân thiện, mặc dù giao diện chưa được nhiều tính năng nhưng đã đáp ứng đủ nhu cầu để thử nghiệm dự án.Giao diện người dùng được phát triển sử dụng HTML, CSS và JavaScript, giúp người dùng dễ dàng thử nghiệm hệ thống. Cho phép người dùng nhập và chọn sản phẩm từ danh sách gợi ý, giúp tăng trải nghiệm cho người dùng.</a:t>
            </a:r>
          </a:p>
          <a:p>
            <a:pPr marL="1257300" indent="-342900">
              <a:buFont typeface="Arial"/>
              <a:buAutoNum type="arabicPeriod"/>
            </a:pPr>
            <a:endParaRPr lang="en-US" sz="1600" dirty="0"/>
          </a:p>
          <a:p>
            <a:pPr marL="1257300" indent="-342900">
              <a:buFont typeface="Arial"/>
              <a:buAutoNum type="arabicPeriod"/>
            </a:pPr>
            <a:endParaRPr lang="vi-VN" sz="1600" dirty="0"/>
          </a:p>
          <a:p>
            <a:pPr marL="1257300" lvl="0" indent="-342900" algn="l" rtl="0">
              <a:spcBef>
                <a:spcPts val="0"/>
              </a:spcBef>
              <a:spcAft>
                <a:spcPts val="0"/>
              </a:spcAft>
              <a:buAutoNum type="arabicPeriod"/>
            </a:pPr>
            <a:endParaRPr sz="16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17"/>
                                        </p:tgtEl>
                                        <p:attrNameLst>
                                          <p:attrName>style.visibility</p:attrName>
                                        </p:attrNameLst>
                                      </p:cBhvr>
                                      <p:to>
                                        <p:strVal val="visible"/>
                                      </p:to>
                                    </p:set>
                                    <p:animEffect transition="in" filter="fade">
                                      <p:cBhvr>
                                        <p:cTn id="7" dur="1000"/>
                                        <p:tgtEl>
                                          <p:spTgt spid="6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1000"/>
                                        <p:tgtEl>
                                          <p:spTgt spid="617"/>
                                        </p:tgtEl>
                                      </p:cBhvr>
                                    </p:animEffect>
                                    <p:set>
                                      <p:cBhvr>
                                        <p:cTn id="12" dur="1" fill="hold">
                                          <p:stCondLst>
                                            <p:cond delay="1000"/>
                                          </p:stCondLst>
                                        </p:cTn>
                                        <p:tgtEl>
                                          <p:spTgt spid="6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624"/>
        <p:cNvGrpSpPr/>
        <p:nvPr/>
      </p:nvGrpSpPr>
      <p:grpSpPr>
        <a:xfrm>
          <a:off x="0" y="0"/>
          <a:ext cx="0" cy="0"/>
          <a:chOff x="0" y="0"/>
          <a:chExt cx="0" cy="0"/>
        </a:xfrm>
      </p:grpSpPr>
      <p:sp>
        <p:nvSpPr>
          <p:cNvPr id="625" name="Google Shape;625;g27ff782cb65_0_81"/>
          <p:cNvSpPr txBox="1">
            <a:spLocks noGrp="1"/>
          </p:cNvSpPr>
          <p:nvPr>
            <p:ph type="title"/>
          </p:nvPr>
        </p:nvSpPr>
        <p:spPr>
          <a:xfrm>
            <a:off x="449468" y="1440000"/>
            <a:ext cx="8541300" cy="4926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US"/>
              <a:t>4.1.1. Thành tựu:</a:t>
            </a:r>
            <a:endParaRPr/>
          </a:p>
        </p:txBody>
      </p:sp>
      <p:sp>
        <p:nvSpPr>
          <p:cNvPr id="626" name="Google Shape;626;g27ff782cb65_0_81"/>
          <p:cNvSpPr txBox="1">
            <a:spLocks noGrp="1"/>
          </p:cNvSpPr>
          <p:nvPr>
            <p:ph type="body" idx="1"/>
          </p:nvPr>
        </p:nvSpPr>
        <p:spPr>
          <a:xfrm>
            <a:off x="449468" y="450000"/>
            <a:ext cx="324000" cy="2769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US"/>
              <a:t>4.1</a:t>
            </a:r>
            <a:endParaRPr/>
          </a:p>
        </p:txBody>
      </p:sp>
      <p:sp>
        <p:nvSpPr>
          <p:cNvPr id="627" name="Google Shape;627;g27ff782cb65_0_81"/>
          <p:cNvSpPr txBox="1">
            <a:spLocks noGrp="1"/>
          </p:cNvSpPr>
          <p:nvPr>
            <p:ph type="body" idx="2"/>
          </p:nvPr>
        </p:nvSpPr>
        <p:spPr>
          <a:xfrm>
            <a:off x="790000" y="450001"/>
            <a:ext cx="6837900" cy="2769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US"/>
              <a:t>Accomplishments and Benefits</a:t>
            </a:r>
            <a:endParaRPr/>
          </a:p>
        </p:txBody>
      </p:sp>
      <p:sp>
        <p:nvSpPr>
          <p:cNvPr id="628" name="Google Shape;628;g27ff782cb65_0_81"/>
          <p:cNvSpPr txBox="1">
            <a:spLocks noGrp="1"/>
          </p:cNvSpPr>
          <p:nvPr>
            <p:ph type="body" idx="3"/>
          </p:nvPr>
        </p:nvSpPr>
        <p:spPr>
          <a:xfrm>
            <a:off x="9112825" y="480779"/>
            <a:ext cx="340500" cy="246300"/>
          </a:xfrm>
          <a:prstGeom prst="rect">
            <a:avLst/>
          </a:prstGeom>
        </p:spPr>
        <p:txBody>
          <a:bodyPr spcFirstLastPara="1" wrap="square" lIns="0" tIns="0" rIns="0" bIns="0" anchor="t" anchorCtr="0">
            <a:spAutoFit/>
          </a:bodyPr>
          <a:lstStyle/>
          <a:p>
            <a:pPr marL="0" lvl="0" indent="0" algn="ctr" rtl="0">
              <a:spcBef>
                <a:spcPts val="0"/>
              </a:spcBef>
              <a:spcAft>
                <a:spcPts val="0"/>
              </a:spcAft>
              <a:buNone/>
            </a:pPr>
            <a:r>
              <a:rPr lang="en-US"/>
              <a:t>4</a:t>
            </a:r>
            <a:endParaRPr/>
          </a:p>
        </p:txBody>
      </p:sp>
      <p:sp>
        <p:nvSpPr>
          <p:cNvPr id="629" name="Google Shape;629;g27ff782cb65_0_81"/>
          <p:cNvSpPr txBox="1">
            <a:spLocks noGrp="1"/>
          </p:cNvSpPr>
          <p:nvPr>
            <p:ph type="body" idx="4"/>
          </p:nvPr>
        </p:nvSpPr>
        <p:spPr>
          <a:xfrm>
            <a:off x="8740667" y="480779"/>
            <a:ext cx="468000" cy="2463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US"/>
              <a:t>Unit </a:t>
            </a:r>
            <a:endParaRPr/>
          </a:p>
        </p:txBody>
      </p:sp>
      <p:sp>
        <p:nvSpPr>
          <p:cNvPr id="630" name="Google Shape;630;g27ff782cb65_0_81"/>
          <p:cNvSpPr txBox="1"/>
          <p:nvPr/>
        </p:nvSpPr>
        <p:spPr>
          <a:xfrm>
            <a:off x="376250" y="1932600"/>
            <a:ext cx="52287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600" b="1"/>
              <a:t>4. Kiểm thử và đánh giá hệ thống:</a:t>
            </a:r>
            <a:endParaRPr sz="1600" b="1"/>
          </a:p>
        </p:txBody>
      </p:sp>
      <p:sp>
        <p:nvSpPr>
          <p:cNvPr id="631" name="Google Shape;631;g27ff782cb65_0_81"/>
          <p:cNvSpPr txBox="1"/>
          <p:nvPr/>
        </p:nvSpPr>
        <p:spPr>
          <a:xfrm>
            <a:off x="449475" y="2235200"/>
            <a:ext cx="85413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b="1"/>
              <a:t>Kiểm thử với dữ liệu thực tế:</a:t>
            </a:r>
            <a:r>
              <a:rPr lang="en-US"/>
              <a:t> Thực hiện kiểm thử hệ thống để đánh giá độ chính xác và hiệu suất của hệ thống.</a:t>
            </a:r>
            <a:endParaRPr/>
          </a:p>
        </p:txBody>
      </p:sp>
      <p:pic>
        <p:nvPicPr>
          <p:cNvPr id="632" name="Google Shape;632;g27ff782cb65_0_81"/>
          <p:cNvPicPr preferRelativeResize="0"/>
          <p:nvPr/>
        </p:nvPicPr>
        <p:blipFill>
          <a:blip r:embed="rId3">
            <a:alphaModFix/>
          </a:blip>
          <a:stretch>
            <a:fillRect/>
          </a:stretch>
        </p:blipFill>
        <p:spPr>
          <a:xfrm>
            <a:off x="584200" y="2850800"/>
            <a:ext cx="5734050" cy="2971800"/>
          </a:xfrm>
          <a:prstGeom prst="rect">
            <a:avLst/>
          </a:prstGeom>
          <a:noFill/>
          <a:ln>
            <a:noFill/>
          </a:ln>
        </p:spPr>
      </p:pic>
      <p:sp>
        <p:nvSpPr>
          <p:cNvPr id="633" name="Google Shape;633;g27ff782cb65_0_81"/>
          <p:cNvSpPr txBox="1"/>
          <p:nvPr/>
        </p:nvSpPr>
        <p:spPr>
          <a:xfrm>
            <a:off x="522300" y="5905500"/>
            <a:ext cx="9112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i="1"/>
              <a:t>Người dùng chọn các sản phẩm để thử nghiệm đề xuất</a:t>
            </a:r>
            <a:endParaRPr i="1"/>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638"/>
        <p:cNvGrpSpPr/>
        <p:nvPr/>
      </p:nvGrpSpPr>
      <p:grpSpPr>
        <a:xfrm>
          <a:off x="0" y="0"/>
          <a:ext cx="0" cy="0"/>
          <a:chOff x="0" y="0"/>
          <a:chExt cx="0" cy="0"/>
        </a:xfrm>
      </p:grpSpPr>
      <p:sp>
        <p:nvSpPr>
          <p:cNvPr id="639" name="Google Shape;639;g27ff782cb65_0_101"/>
          <p:cNvSpPr txBox="1">
            <a:spLocks noGrp="1"/>
          </p:cNvSpPr>
          <p:nvPr>
            <p:ph type="title"/>
          </p:nvPr>
        </p:nvSpPr>
        <p:spPr>
          <a:xfrm>
            <a:off x="449468" y="1234750"/>
            <a:ext cx="8541300" cy="4926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US"/>
              <a:t>4.1.1. Thành tựu:</a:t>
            </a:r>
            <a:endParaRPr/>
          </a:p>
        </p:txBody>
      </p:sp>
      <p:sp>
        <p:nvSpPr>
          <p:cNvPr id="640" name="Google Shape;640;g27ff782cb65_0_101"/>
          <p:cNvSpPr txBox="1">
            <a:spLocks noGrp="1"/>
          </p:cNvSpPr>
          <p:nvPr>
            <p:ph type="body" idx="1"/>
          </p:nvPr>
        </p:nvSpPr>
        <p:spPr>
          <a:xfrm>
            <a:off x="449468" y="450000"/>
            <a:ext cx="324000" cy="2769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US"/>
              <a:t>4.1</a:t>
            </a:r>
            <a:endParaRPr/>
          </a:p>
        </p:txBody>
      </p:sp>
      <p:sp>
        <p:nvSpPr>
          <p:cNvPr id="641" name="Google Shape;641;g27ff782cb65_0_101"/>
          <p:cNvSpPr txBox="1">
            <a:spLocks noGrp="1"/>
          </p:cNvSpPr>
          <p:nvPr>
            <p:ph type="body" idx="2"/>
          </p:nvPr>
        </p:nvSpPr>
        <p:spPr>
          <a:xfrm>
            <a:off x="790000" y="450001"/>
            <a:ext cx="6837900" cy="2769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US"/>
              <a:t>Accomplishments and Benefits</a:t>
            </a:r>
            <a:endParaRPr/>
          </a:p>
        </p:txBody>
      </p:sp>
      <p:sp>
        <p:nvSpPr>
          <p:cNvPr id="642" name="Google Shape;642;g27ff782cb65_0_101"/>
          <p:cNvSpPr txBox="1">
            <a:spLocks noGrp="1"/>
          </p:cNvSpPr>
          <p:nvPr>
            <p:ph type="body" idx="3"/>
          </p:nvPr>
        </p:nvSpPr>
        <p:spPr>
          <a:xfrm>
            <a:off x="9112825" y="480779"/>
            <a:ext cx="340500" cy="246300"/>
          </a:xfrm>
          <a:prstGeom prst="rect">
            <a:avLst/>
          </a:prstGeom>
        </p:spPr>
        <p:txBody>
          <a:bodyPr spcFirstLastPara="1" wrap="square" lIns="0" tIns="0" rIns="0" bIns="0" anchor="t" anchorCtr="0">
            <a:spAutoFit/>
          </a:bodyPr>
          <a:lstStyle/>
          <a:p>
            <a:pPr marL="0" lvl="0" indent="0" algn="ctr" rtl="0">
              <a:spcBef>
                <a:spcPts val="0"/>
              </a:spcBef>
              <a:spcAft>
                <a:spcPts val="0"/>
              </a:spcAft>
              <a:buNone/>
            </a:pPr>
            <a:r>
              <a:rPr lang="en-US"/>
              <a:t>4</a:t>
            </a:r>
            <a:endParaRPr/>
          </a:p>
        </p:txBody>
      </p:sp>
      <p:sp>
        <p:nvSpPr>
          <p:cNvPr id="643" name="Google Shape;643;g27ff782cb65_0_101"/>
          <p:cNvSpPr txBox="1">
            <a:spLocks noGrp="1"/>
          </p:cNvSpPr>
          <p:nvPr>
            <p:ph type="body" idx="4"/>
          </p:nvPr>
        </p:nvSpPr>
        <p:spPr>
          <a:xfrm>
            <a:off x="8740667" y="480779"/>
            <a:ext cx="468000" cy="2463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US"/>
              <a:t>Unit </a:t>
            </a:r>
            <a:endParaRPr/>
          </a:p>
        </p:txBody>
      </p:sp>
      <p:sp>
        <p:nvSpPr>
          <p:cNvPr id="644" name="Google Shape;644;g27ff782cb65_0_101"/>
          <p:cNvSpPr txBox="1"/>
          <p:nvPr/>
        </p:nvSpPr>
        <p:spPr>
          <a:xfrm>
            <a:off x="376250" y="1653200"/>
            <a:ext cx="52287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600" b="1"/>
              <a:t>4. Kiểm thử và đánh giá hệ thống:</a:t>
            </a:r>
            <a:endParaRPr sz="1600" b="1"/>
          </a:p>
        </p:txBody>
      </p:sp>
      <p:sp>
        <p:nvSpPr>
          <p:cNvPr id="645" name="Google Shape;645;g27ff782cb65_0_101"/>
          <p:cNvSpPr txBox="1"/>
          <p:nvPr/>
        </p:nvSpPr>
        <p:spPr>
          <a:xfrm>
            <a:off x="449475" y="2032000"/>
            <a:ext cx="85413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b="1"/>
              <a:t>Kiểm thử với dữ liệu thực tế:</a:t>
            </a:r>
            <a:r>
              <a:rPr lang="en-US"/>
              <a:t> Thực hiện kiểm thử hệ thống để đánh giá độ chính xác và hiệu suất của hệ thống.</a:t>
            </a:r>
            <a:endParaRPr/>
          </a:p>
        </p:txBody>
      </p:sp>
      <p:sp>
        <p:nvSpPr>
          <p:cNvPr id="646" name="Google Shape;646;g27ff782cb65_0_101"/>
          <p:cNvSpPr txBox="1"/>
          <p:nvPr/>
        </p:nvSpPr>
        <p:spPr>
          <a:xfrm>
            <a:off x="522300" y="5905500"/>
            <a:ext cx="9112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i="1"/>
              <a:t>Người dùng chọn các sản phẩm để thử nghiệm đề xuất</a:t>
            </a:r>
            <a:endParaRPr i="1"/>
          </a:p>
        </p:txBody>
      </p:sp>
      <p:pic>
        <p:nvPicPr>
          <p:cNvPr id="647" name="Google Shape;647;g27ff782cb65_0_101"/>
          <p:cNvPicPr preferRelativeResize="0"/>
          <p:nvPr/>
        </p:nvPicPr>
        <p:blipFill>
          <a:blip r:embed="rId3">
            <a:alphaModFix/>
          </a:blip>
          <a:stretch>
            <a:fillRect/>
          </a:stretch>
        </p:blipFill>
        <p:spPr>
          <a:xfrm>
            <a:off x="592150" y="2647602"/>
            <a:ext cx="6607636" cy="312820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652"/>
        <p:cNvGrpSpPr/>
        <p:nvPr/>
      </p:nvGrpSpPr>
      <p:grpSpPr>
        <a:xfrm>
          <a:off x="0" y="0"/>
          <a:ext cx="0" cy="0"/>
          <a:chOff x="0" y="0"/>
          <a:chExt cx="0" cy="0"/>
        </a:xfrm>
      </p:grpSpPr>
      <p:sp>
        <p:nvSpPr>
          <p:cNvPr id="653" name="Google Shape;653;g27ff782cb65_0_116"/>
          <p:cNvSpPr txBox="1">
            <a:spLocks noGrp="1"/>
          </p:cNvSpPr>
          <p:nvPr>
            <p:ph type="title"/>
          </p:nvPr>
        </p:nvSpPr>
        <p:spPr>
          <a:xfrm>
            <a:off x="449468" y="1083450"/>
            <a:ext cx="8541300" cy="4926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US"/>
              <a:t>4.1.1. Thành tựu:</a:t>
            </a:r>
            <a:endParaRPr/>
          </a:p>
        </p:txBody>
      </p:sp>
      <p:sp>
        <p:nvSpPr>
          <p:cNvPr id="654" name="Google Shape;654;g27ff782cb65_0_116"/>
          <p:cNvSpPr txBox="1">
            <a:spLocks noGrp="1"/>
          </p:cNvSpPr>
          <p:nvPr>
            <p:ph type="body" idx="1"/>
          </p:nvPr>
        </p:nvSpPr>
        <p:spPr>
          <a:xfrm>
            <a:off x="449468" y="450000"/>
            <a:ext cx="324000" cy="2769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US"/>
              <a:t>4.1</a:t>
            </a:r>
            <a:endParaRPr/>
          </a:p>
        </p:txBody>
      </p:sp>
      <p:sp>
        <p:nvSpPr>
          <p:cNvPr id="655" name="Google Shape;655;g27ff782cb65_0_116"/>
          <p:cNvSpPr txBox="1">
            <a:spLocks noGrp="1"/>
          </p:cNvSpPr>
          <p:nvPr>
            <p:ph type="body" idx="2"/>
          </p:nvPr>
        </p:nvSpPr>
        <p:spPr>
          <a:xfrm>
            <a:off x="790000" y="450001"/>
            <a:ext cx="6837900" cy="2769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US"/>
              <a:t>Accomplishments and Benefits</a:t>
            </a:r>
            <a:endParaRPr/>
          </a:p>
        </p:txBody>
      </p:sp>
      <p:sp>
        <p:nvSpPr>
          <p:cNvPr id="656" name="Google Shape;656;g27ff782cb65_0_116"/>
          <p:cNvSpPr txBox="1">
            <a:spLocks noGrp="1"/>
          </p:cNvSpPr>
          <p:nvPr>
            <p:ph type="body" idx="3"/>
          </p:nvPr>
        </p:nvSpPr>
        <p:spPr>
          <a:xfrm>
            <a:off x="9112825" y="480779"/>
            <a:ext cx="340500" cy="246300"/>
          </a:xfrm>
          <a:prstGeom prst="rect">
            <a:avLst/>
          </a:prstGeom>
        </p:spPr>
        <p:txBody>
          <a:bodyPr spcFirstLastPara="1" wrap="square" lIns="0" tIns="0" rIns="0" bIns="0" anchor="t" anchorCtr="0">
            <a:spAutoFit/>
          </a:bodyPr>
          <a:lstStyle/>
          <a:p>
            <a:pPr marL="0" lvl="0" indent="0" algn="ctr" rtl="0">
              <a:spcBef>
                <a:spcPts val="0"/>
              </a:spcBef>
              <a:spcAft>
                <a:spcPts val="0"/>
              </a:spcAft>
              <a:buNone/>
            </a:pPr>
            <a:r>
              <a:rPr lang="en-US"/>
              <a:t>4</a:t>
            </a:r>
            <a:endParaRPr/>
          </a:p>
        </p:txBody>
      </p:sp>
      <p:sp>
        <p:nvSpPr>
          <p:cNvPr id="657" name="Google Shape;657;g27ff782cb65_0_116"/>
          <p:cNvSpPr txBox="1">
            <a:spLocks noGrp="1"/>
          </p:cNvSpPr>
          <p:nvPr>
            <p:ph type="body" idx="4"/>
          </p:nvPr>
        </p:nvSpPr>
        <p:spPr>
          <a:xfrm>
            <a:off x="8740667" y="480779"/>
            <a:ext cx="468000" cy="2463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US"/>
              <a:t>Unit </a:t>
            </a:r>
            <a:endParaRPr/>
          </a:p>
        </p:txBody>
      </p:sp>
      <p:sp>
        <p:nvSpPr>
          <p:cNvPr id="658" name="Google Shape;658;g27ff782cb65_0_116"/>
          <p:cNvSpPr txBox="1"/>
          <p:nvPr/>
        </p:nvSpPr>
        <p:spPr>
          <a:xfrm>
            <a:off x="363550" y="1576050"/>
            <a:ext cx="52287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600" b="1"/>
              <a:t>4. Kiểm thử và đánh giá hệ thống:</a:t>
            </a:r>
            <a:endParaRPr sz="1600" b="1"/>
          </a:p>
        </p:txBody>
      </p:sp>
      <p:pic>
        <p:nvPicPr>
          <p:cNvPr id="659" name="Google Shape;659;g27ff782cb65_0_116"/>
          <p:cNvPicPr preferRelativeResize="0"/>
          <p:nvPr/>
        </p:nvPicPr>
        <p:blipFill>
          <a:blip r:embed="rId3">
            <a:alphaModFix/>
          </a:blip>
          <a:stretch>
            <a:fillRect/>
          </a:stretch>
        </p:blipFill>
        <p:spPr>
          <a:xfrm>
            <a:off x="1662475" y="1932600"/>
            <a:ext cx="4983875" cy="4081479"/>
          </a:xfrm>
          <a:prstGeom prst="rect">
            <a:avLst/>
          </a:prstGeom>
          <a:noFill/>
          <a:ln>
            <a:noFill/>
          </a:ln>
        </p:spPr>
      </p:pic>
      <p:sp>
        <p:nvSpPr>
          <p:cNvPr id="660" name="Google Shape;660;g27ff782cb65_0_116"/>
          <p:cNvSpPr txBox="1"/>
          <p:nvPr/>
        </p:nvSpPr>
        <p:spPr>
          <a:xfrm>
            <a:off x="522300" y="6014075"/>
            <a:ext cx="8157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i="1"/>
              <a:t>Kết quả thử nghiệm với 5 đề xuất có độ chính xác ước tính cao nhất</a:t>
            </a:r>
            <a:endParaRPr i="1"/>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665"/>
        <p:cNvGrpSpPr/>
        <p:nvPr/>
      </p:nvGrpSpPr>
      <p:grpSpPr>
        <a:xfrm>
          <a:off x="0" y="0"/>
          <a:ext cx="0" cy="0"/>
          <a:chOff x="0" y="0"/>
          <a:chExt cx="0" cy="0"/>
        </a:xfrm>
      </p:grpSpPr>
      <p:sp>
        <p:nvSpPr>
          <p:cNvPr id="666" name="Google Shape;666;g27ff782cb65_0_133"/>
          <p:cNvSpPr txBox="1">
            <a:spLocks noGrp="1"/>
          </p:cNvSpPr>
          <p:nvPr>
            <p:ph type="title"/>
          </p:nvPr>
        </p:nvSpPr>
        <p:spPr>
          <a:xfrm>
            <a:off x="449468" y="1083450"/>
            <a:ext cx="8541300" cy="4926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US"/>
              <a:t>4.1.1. Thành tựu:</a:t>
            </a:r>
            <a:endParaRPr/>
          </a:p>
        </p:txBody>
      </p:sp>
      <p:sp>
        <p:nvSpPr>
          <p:cNvPr id="667" name="Google Shape;667;g27ff782cb65_0_133"/>
          <p:cNvSpPr txBox="1">
            <a:spLocks noGrp="1"/>
          </p:cNvSpPr>
          <p:nvPr>
            <p:ph type="body" idx="1"/>
          </p:nvPr>
        </p:nvSpPr>
        <p:spPr>
          <a:xfrm>
            <a:off x="449468" y="450000"/>
            <a:ext cx="324000" cy="2769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US"/>
              <a:t>4.1</a:t>
            </a:r>
            <a:endParaRPr/>
          </a:p>
        </p:txBody>
      </p:sp>
      <p:sp>
        <p:nvSpPr>
          <p:cNvPr id="668" name="Google Shape;668;g27ff782cb65_0_133"/>
          <p:cNvSpPr txBox="1">
            <a:spLocks noGrp="1"/>
          </p:cNvSpPr>
          <p:nvPr>
            <p:ph type="body" idx="2"/>
          </p:nvPr>
        </p:nvSpPr>
        <p:spPr>
          <a:xfrm>
            <a:off x="790000" y="450001"/>
            <a:ext cx="6837900" cy="2769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US"/>
              <a:t>Accomplishments and Benefits</a:t>
            </a:r>
            <a:endParaRPr/>
          </a:p>
        </p:txBody>
      </p:sp>
      <p:sp>
        <p:nvSpPr>
          <p:cNvPr id="669" name="Google Shape;669;g27ff782cb65_0_133"/>
          <p:cNvSpPr txBox="1">
            <a:spLocks noGrp="1"/>
          </p:cNvSpPr>
          <p:nvPr>
            <p:ph type="body" idx="3"/>
          </p:nvPr>
        </p:nvSpPr>
        <p:spPr>
          <a:xfrm>
            <a:off x="9112825" y="480779"/>
            <a:ext cx="340500" cy="246300"/>
          </a:xfrm>
          <a:prstGeom prst="rect">
            <a:avLst/>
          </a:prstGeom>
        </p:spPr>
        <p:txBody>
          <a:bodyPr spcFirstLastPara="1" wrap="square" lIns="0" tIns="0" rIns="0" bIns="0" anchor="t" anchorCtr="0">
            <a:spAutoFit/>
          </a:bodyPr>
          <a:lstStyle/>
          <a:p>
            <a:pPr marL="0" lvl="0" indent="0" algn="ctr" rtl="0">
              <a:spcBef>
                <a:spcPts val="0"/>
              </a:spcBef>
              <a:spcAft>
                <a:spcPts val="0"/>
              </a:spcAft>
              <a:buNone/>
            </a:pPr>
            <a:r>
              <a:rPr lang="en-US"/>
              <a:t>4</a:t>
            </a:r>
            <a:endParaRPr/>
          </a:p>
        </p:txBody>
      </p:sp>
      <p:sp>
        <p:nvSpPr>
          <p:cNvPr id="670" name="Google Shape;670;g27ff782cb65_0_133"/>
          <p:cNvSpPr txBox="1">
            <a:spLocks noGrp="1"/>
          </p:cNvSpPr>
          <p:nvPr>
            <p:ph type="body" idx="4"/>
          </p:nvPr>
        </p:nvSpPr>
        <p:spPr>
          <a:xfrm>
            <a:off x="8740667" y="480779"/>
            <a:ext cx="468000" cy="2463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US"/>
              <a:t>Unit </a:t>
            </a:r>
            <a:endParaRPr/>
          </a:p>
        </p:txBody>
      </p:sp>
      <p:sp>
        <p:nvSpPr>
          <p:cNvPr id="671" name="Google Shape;671;g27ff782cb65_0_133"/>
          <p:cNvSpPr txBox="1"/>
          <p:nvPr/>
        </p:nvSpPr>
        <p:spPr>
          <a:xfrm>
            <a:off x="363550" y="1576050"/>
            <a:ext cx="52287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600" b="1"/>
              <a:t>4. Kiểm thử và đánh giá hệ thống:</a:t>
            </a:r>
            <a:endParaRPr sz="1600" b="1"/>
          </a:p>
        </p:txBody>
      </p:sp>
      <p:pic>
        <p:nvPicPr>
          <p:cNvPr id="672" name="Google Shape;672;g27ff782cb65_0_133"/>
          <p:cNvPicPr preferRelativeResize="0"/>
          <p:nvPr/>
        </p:nvPicPr>
        <p:blipFill>
          <a:blip r:embed="rId3">
            <a:alphaModFix/>
          </a:blip>
          <a:stretch>
            <a:fillRect/>
          </a:stretch>
        </p:blipFill>
        <p:spPr>
          <a:xfrm>
            <a:off x="363550" y="1932600"/>
            <a:ext cx="4775826" cy="2022975"/>
          </a:xfrm>
          <a:prstGeom prst="rect">
            <a:avLst/>
          </a:prstGeom>
          <a:noFill/>
          <a:ln>
            <a:noFill/>
          </a:ln>
        </p:spPr>
      </p:pic>
      <p:pic>
        <p:nvPicPr>
          <p:cNvPr id="673" name="Google Shape;673;g27ff782cb65_0_133"/>
          <p:cNvPicPr preferRelativeResize="0"/>
          <p:nvPr/>
        </p:nvPicPr>
        <p:blipFill>
          <a:blip r:embed="rId4">
            <a:alphaModFix/>
          </a:blip>
          <a:stretch>
            <a:fillRect/>
          </a:stretch>
        </p:blipFill>
        <p:spPr>
          <a:xfrm>
            <a:off x="4951425" y="1576050"/>
            <a:ext cx="4610625" cy="3883026"/>
          </a:xfrm>
          <a:prstGeom prst="rect">
            <a:avLst/>
          </a:prstGeom>
          <a:noFill/>
          <a:ln>
            <a:noFill/>
          </a:ln>
        </p:spPr>
      </p:pic>
      <p:sp>
        <p:nvSpPr>
          <p:cNvPr id="674" name="Google Shape;674;g27ff782cb65_0_133"/>
          <p:cNvSpPr txBox="1"/>
          <p:nvPr/>
        </p:nvSpPr>
        <p:spPr>
          <a:xfrm>
            <a:off x="522300" y="5459075"/>
            <a:ext cx="9440400" cy="861900"/>
          </a:xfrm>
          <a:prstGeom prst="rect">
            <a:avLst/>
          </a:prstGeom>
          <a:noFill/>
          <a:ln>
            <a:noFill/>
          </a:ln>
        </p:spPr>
        <p:txBody>
          <a:bodyPr spcFirstLastPara="1" wrap="square" lIns="91425" tIns="91425" rIns="91425" bIns="91425" anchor="t" anchorCtr="0">
            <a:spAutoFit/>
          </a:bodyPr>
          <a:lstStyle/>
          <a:p>
            <a:pPr marL="3657600" lvl="0" indent="457200" algn="l" rtl="0">
              <a:spcBef>
                <a:spcPts val="0"/>
              </a:spcBef>
              <a:spcAft>
                <a:spcPts val="0"/>
              </a:spcAft>
              <a:buNone/>
            </a:pPr>
            <a:r>
              <a:rPr lang="en-US" i="1"/>
              <a:t>Kết quả thử nghiệm với một người dùng khác mua 2 sản phẩm</a:t>
            </a:r>
            <a:endParaRPr i="1"/>
          </a:p>
          <a:p>
            <a:pPr marL="0" lvl="0" indent="0" algn="l" rtl="0">
              <a:spcBef>
                <a:spcPts val="0"/>
              </a:spcBef>
              <a:spcAft>
                <a:spcPts val="0"/>
              </a:spcAft>
              <a:buNone/>
            </a:pPr>
            <a:r>
              <a:rPr lang="en-US" sz="1500"/>
              <a:t>Đề xuất với người dùng có lịch sử mua hàng  khá cao, với độ chính xác trung bình trên 87%, một số trường hợp có thể đạt 92% - 95%</a:t>
            </a:r>
            <a:endParaRPr sz="150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679"/>
        <p:cNvGrpSpPr/>
        <p:nvPr/>
      </p:nvGrpSpPr>
      <p:grpSpPr>
        <a:xfrm>
          <a:off x="0" y="0"/>
          <a:ext cx="0" cy="0"/>
          <a:chOff x="0" y="0"/>
          <a:chExt cx="0" cy="0"/>
        </a:xfrm>
      </p:grpSpPr>
      <p:sp>
        <p:nvSpPr>
          <p:cNvPr id="680" name="Google Shape;680;g27ff782cb65_0_151"/>
          <p:cNvSpPr txBox="1">
            <a:spLocks noGrp="1"/>
          </p:cNvSpPr>
          <p:nvPr>
            <p:ph type="title"/>
          </p:nvPr>
        </p:nvSpPr>
        <p:spPr>
          <a:xfrm>
            <a:off x="449468" y="1431925"/>
            <a:ext cx="8541300" cy="4926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US"/>
              <a:t>4.1.1. Thành tựu:</a:t>
            </a:r>
            <a:endParaRPr/>
          </a:p>
        </p:txBody>
      </p:sp>
      <p:sp>
        <p:nvSpPr>
          <p:cNvPr id="681" name="Google Shape;681;g27ff782cb65_0_151"/>
          <p:cNvSpPr txBox="1">
            <a:spLocks noGrp="1"/>
          </p:cNvSpPr>
          <p:nvPr>
            <p:ph type="body" idx="1"/>
          </p:nvPr>
        </p:nvSpPr>
        <p:spPr>
          <a:xfrm>
            <a:off x="449468" y="450000"/>
            <a:ext cx="324000" cy="2769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US"/>
              <a:t>4.1</a:t>
            </a:r>
            <a:endParaRPr/>
          </a:p>
        </p:txBody>
      </p:sp>
      <p:sp>
        <p:nvSpPr>
          <p:cNvPr id="682" name="Google Shape;682;g27ff782cb65_0_151"/>
          <p:cNvSpPr txBox="1">
            <a:spLocks noGrp="1"/>
          </p:cNvSpPr>
          <p:nvPr>
            <p:ph type="body" idx="2"/>
          </p:nvPr>
        </p:nvSpPr>
        <p:spPr>
          <a:xfrm>
            <a:off x="790000" y="450001"/>
            <a:ext cx="6837900" cy="2769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US"/>
              <a:t>Accomplishments and Benefits</a:t>
            </a:r>
            <a:endParaRPr/>
          </a:p>
        </p:txBody>
      </p:sp>
      <p:sp>
        <p:nvSpPr>
          <p:cNvPr id="683" name="Google Shape;683;g27ff782cb65_0_151"/>
          <p:cNvSpPr txBox="1">
            <a:spLocks noGrp="1"/>
          </p:cNvSpPr>
          <p:nvPr>
            <p:ph type="body" idx="3"/>
          </p:nvPr>
        </p:nvSpPr>
        <p:spPr>
          <a:xfrm>
            <a:off x="9112825" y="480779"/>
            <a:ext cx="340500" cy="246300"/>
          </a:xfrm>
          <a:prstGeom prst="rect">
            <a:avLst/>
          </a:prstGeom>
        </p:spPr>
        <p:txBody>
          <a:bodyPr spcFirstLastPara="1" wrap="square" lIns="0" tIns="0" rIns="0" bIns="0" anchor="t" anchorCtr="0">
            <a:spAutoFit/>
          </a:bodyPr>
          <a:lstStyle/>
          <a:p>
            <a:pPr marL="0" lvl="0" indent="0" algn="ctr" rtl="0">
              <a:spcBef>
                <a:spcPts val="0"/>
              </a:spcBef>
              <a:spcAft>
                <a:spcPts val="0"/>
              </a:spcAft>
              <a:buNone/>
            </a:pPr>
            <a:r>
              <a:rPr lang="en-US"/>
              <a:t>4</a:t>
            </a:r>
            <a:endParaRPr/>
          </a:p>
        </p:txBody>
      </p:sp>
      <p:sp>
        <p:nvSpPr>
          <p:cNvPr id="684" name="Google Shape;684;g27ff782cb65_0_151"/>
          <p:cNvSpPr txBox="1">
            <a:spLocks noGrp="1"/>
          </p:cNvSpPr>
          <p:nvPr>
            <p:ph type="body" idx="4"/>
          </p:nvPr>
        </p:nvSpPr>
        <p:spPr>
          <a:xfrm>
            <a:off x="8740667" y="480779"/>
            <a:ext cx="468000" cy="2463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US"/>
              <a:t>Unit </a:t>
            </a:r>
            <a:endParaRPr/>
          </a:p>
        </p:txBody>
      </p:sp>
      <p:sp>
        <p:nvSpPr>
          <p:cNvPr id="685" name="Google Shape;685;g27ff782cb65_0_151"/>
          <p:cNvSpPr txBox="1"/>
          <p:nvPr/>
        </p:nvSpPr>
        <p:spPr>
          <a:xfrm>
            <a:off x="655650" y="2350750"/>
            <a:ext cx="6752700" cy="1416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600" b="1"/>
              <a:t>5. Đánh giá dựa trên các chỉ số:</a:t>
            </a:r>
            <a:r>
              <a:rPr lang="en-US" sz="1600"/>
              <a:t> Đánh giá độ chính xác của dữ liệu đề xuất dựa trên chỉ số RMSE (Root Mean Square Error), hệ thống cho kết quả khá khả quan với độ chính xác nằm trong khoảng trên 88% với lịch sử mua hàng gồm 3 sản phẩm. Càng ít sản phẩm thì số món hàng được đề xuất với tỉ lệ chính xác cao sẽ giảm.</a:t>
            </a:r>
            <a:endParaRPr sz="160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690"/>
        <p:cNvGrpSpPr/>
        <p:nvPr/>
      </p:nvGrpSpPr>
      <p:grpSpPr>
        <a:xfrm>
          <a:off x="0" y="0"/>
          <a:ext cx="0" cy="0"/>
          <a:chOff x="0" y="0"/>
          <a:chExt cx="0" cy="0"/>
        </a:xfrm>
      </p:grpSpPr>
      <p:sp>
        <p:nvSpPr>
          <p:cNvPr id="691" name="Google Shape;691;g27ff782cb65_0_164"/>
          <p:cNvSpPr txBox="1">
            <a:spLocks noGrp="1"/>
          </p:cNvSpPr>
          <p:nvPr>
            <p:ph type="title"/>
          </p:nvPr>
        </p:nvSpPr>
        <p:spPr>
          <a:xfrm>
            <a:off x="449468" y="1185625"/>
            <a:ext cx="8541300" cy="4926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US"/>
              <a:t>4.1.2. Lợi ích</a:t>
            </a:r>
            <a:endParaRPr/>
          </a:p>
        </p:txBody>
      </p:sp>
      <p:sp>
        <p:nvSpPr>
          <p:cNvPr id="692" name="Google Shape;692;g27ff782cb65_0_164"/>
          <p:cNvSpPr txBox="1">
            <a:spLocks noGrp="1"/>
          </p:cNvSpPr>
          <p:nvPr>
            <p:ph type="body" idx="1"/>
          </p:nvPr>
        </p:nvSpPr>
        <p:spPr>
          <a:xfrm>
            <a:off x="449468" y="450000"/>
            <a:ext cx="324000" cy="2769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US"/>
              <a:t>4.1</a:t>
            </a:r>
            <a:endParaRPr/>
          </a:p>
        </p:txBody>
      </p:sp>
      <p:sp>
        <p:nvSpPr>
          <p:cNvPr id="693" name="Google Shape;693;g27ff782cb65_0_164"/>
          <p:cNvSpPr txBox="1">
            <a:spLocks noGrp="1"/>
          </p:cNvSpPr>
          <p:nvPr>
            <p:ph type="body" idx="2"/>
          </p:nvPr>
        </p:nvSpPr>
        <p:spPr>
          <a:xfrm>
            <a:off x="790000" y="450001"/>
            <a:ext cx="6837900" cy="2769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US"/>
              <a:t>Accomplishments and Benefits</a:t>
            </a:r>
            <a:endParaRPr/>
          </a:p>
        </p:txBody>
      </p:sp>
      <p:sp>
        <p:nvSpPr>
          <p:cNvPr id="694" name="Google Shape;694;g27ff782cb65_0_164"/>
          <p:cNvSpPr txBox="1">
            <a:spLocks noGrp="1"/>
          </p:cNvSpPr>
          <p:nvPr>
            <p:ph type="body" idx="3"/>
          </p:nvPr>
        </p:nvSpPr>
        <p:spPr>
          <a:xfrm>
            <a:off x="9112825" y="480779"/>
            <a:ext cx="340500" cy="246300"/>
          </a:xfrm>
          <a:prstGeom prst="rect">
            <a:avLst/>
          </a:prstGeom>
        </p:spPr>
        <p:txBody>
          <a:bodyPr spcFirstLastPara="1" wrap="square" lIns="0" tIns="0" rIns="0" bIns="0" anchor="t" anchorCtr="0">
            <a:spAutoFit/>
          </a:bodyPr>
          <a:lstStyle/>
          <a:p>
            <a:pPr marL="0" lvl="0" indent="0" algn="ctr" rtl="0">
              <a:spcBef>
                <a:spcPts val="0"/>
              </a:spcBef>
              <a:spcAft>
                <a:spcPts val="0"/>
              </a:spcAft>
              <a:buNone/>
            </a:pPr>
            <a:r>
              <a:rPr lang="en-US"/>
              <a:t>4</a:t>
            </a:r>
            <a:endParaRPr/>
          </a:p>
        </p:txBody>
      </p:sp>
      <p:sp>
        <p:nvSpPr>
          <p:cNvPr id="695" name="Google Shape;695;g27ff782cb65_0_164"/>
          <p:cNvSpPr txBox="1">
            <a:spLocks noGrp="1"/>
          </p:cNvSpPr>
          <p:nvPr>
            <p:ph type="body" idx="4"/>
          </p:nvPr>
        </p:nvSpPr>
        <p:spPr>
          <a:xfrm>
            <a:off x="8740667" y="480779"/>
            <a:ext cx="468000" cy="2463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US"/>
              <a:t>Unit </a:t>
            </a:r>
            <a:endParaRPr/>
          </a:p>
        </p:txBody>
      </p:sp>
      <p:sp>
        <p:nvSpPr>
          <p:cNvPr id="696" name="Google Shape;696;g27ff782cb65_0_164"/>
          <p:cNvSpPr txBox="1"/>
          <p:nvPr/>
        </p:nvSpPr>
        <p:spPr>
          <a:xfrm>
            <a:off x="449475" y="1867175"/>
            <a:ext cx="8759100" cy="1169700"/>
          </a:xfrm>
          <a:prstGeom prst="rect">
            <a:avLst/>
          </a:prstGeom>
          <a:noFill/>
          <a:ln>
            <a:noFill/>
          </a:ln>
        </p:spPr>
        <p:txBody>
          <a:bodyPr spcFirstLastPara="1" wrap="square" lIns="91425" tIns="91425" rIns="91425" bIns="91425" anchor="t" anchorCtr="0">
            <a:spAutoFit/>
          </a:bodyPr>
          <a:lstStyle/>
          <a:p>
            <a:pPr marL="457200" lvl="0" indent="-330200" algn="l" rtl="0">
              <a:spcBef>
                <a:spcPts val="0"/>
              </a:spcBef>
              <a:spcAft>
                <a:spcPts val="0"/>
              </a:spcAft>
              <a:buSzPts val="1600"/>
              <a:buAutoNum type="arabicPeriod"/>
            </a:pPr>
            <a:r>
              <a:rPr lang="en-US" sz="1600" b="1" dirty="0" err="1"/>
              <a:t>Cải</a:t>
            </a:r>
            <a:r>
              <a:rPr lang="en-US" sz="1600" b="1" dirty="0"/>
              <a:t> </a:t>
            </a:r>
            <a:r>
              <a:rPr lang="en-US" sz="1600" b="1" dirty="0" err="1"/>
              <a:t>thiện</a:t>
            </a:r>
            <a:r>
              <a:rPr lang="en-US" sz="1600" b="1" dirty="0"/>
              <a:t> </a:t>
            </a:r>
            <a:r>
              <a:rPr lang="en-US" sz="1600" b="1" dirty="0" err="1"/>
              <a:t>trải</a:t>
            </a:r>
            <a:r>
              <a:rPr lang="en-US" sz="1600" b="1" dirty="0"/>
              <a:t> </a:t>
            </a:r>
            <a:r>
              <a:rPr lang="en-US" sz="1600" b="1" dirty="0" err="1"/>
              <a:t>nghiệm</a:t>
            </a:r>
            <a:r>
              <a:rPr lang="en-US" sz="1600" b="1" dirty="0"/>
              <a:t> </a:t>
            </a:r>
            <a:r>
              <a:rPr lang="en-US" sz="1600" b="1" dirty="0" err="1"/>
              <a:t>cho</a:t>
            </a:r>
            <a:r>
              <a:rPr lang="en-US" sz="1600" b="1" dirty="0"/>
              <a:t> </a:t>
            </a:r>
            <a:r>
              <a:rPr lang="en-US" sz="1600" b="1" dirty="0" err="1"/>
              <a:t>người</a:t>
            </a:r>
            <a:r>
              <a:rPr lang="en-US" sz="1600" b="1" dirty="0"/>
              <a:t> </a:t>
            </a:r>
            <a:r>
              <a:rPr lang="en-US" sz="1600" b="1" dirty="0" err="1"/>
              <a:t>dùng</a:t>
            </a:r>
            <a:r>
              <a:rPr lang="en-US" sz="1600" b="1" dirty="0"/>
              <a:t>:</a:t>
            </a:r>
            <a:endParaRPr sz="1600" b="1" dirty="0"/>
          </a:p>
          <a:p>
            <a:pPr marL="0" lvl="0" indent="0" algn="l" rtl="0">
              <a:spcBef>
                <a:spcPts val="0"/>
              </a:spcBef>
              <a:spcAft>
                <a:spcPts val="0"/>
              </a:spcAft>
              <a:buNone/>
            </a:pPr>
            <a:r>
              <a:rPr lang="en-US" sz="1600" dirty="0" err="1"/>
              <a:t>Hệ</a:t>
            </a:r>
            <a:r>
              <a:rPr lang="en-US" sz="1600" dirty="0"/>
              <a:t> </a:t>
            </a:r>
            <a:r>
              <a:rPr lang="en-US" sz="1600" dirty="0" err="1"/>
              <a:t>thống</a:t>
            </a:r>
            <a:r>
              <a:rPr lang="en-US" sz="1600" dirty="0"/>
              <a:t> </a:t>
            </a:r>
            <a:r>
              <a:rPr lang="en-US" sz="1600" dirty="0" err="1"/>
              <a:t>gợi</a:t>
            </a:r>
            <a:r>
              <a:rPr lang="en-US" sz="1600" dirty="0"/>
              <a:t> ý </a:t>
            </a:r>
            <a:r>
              <a:rPr lang="en-US" sz="1600" dirty="0" err="1"/>
              <a:t>sử</a:t>
            </a:r>
            <a:r>
              <a:rPr lang="en-US" sz="1600" dirty="0"/>
              <a:t> </a:t>
            </a:r>
            <a:r>
              <a:rPr lang="en-US" sz="1600" dirty="0" err="1"/>
              <a:t>dụng</a:t>
            </a:r>
            <a:r>
              <a:rPr lang="en-US" sz="1600" dirty="0"/>
              <a:t> Collaborative Filtering, </a:t>
            </a:r>
            <a:r>
              <a:rPr lang="en-US" sz="1600" dirty="0" err="1"/>
              <a:t>gợi</a:t>
            </a:r>
            <a:r>
              <a:rPr lang="en-US" sz="1600" dirty="0"/>
              <a:t> ý </a:t>
            </a:r>
            <a:r>
              <a:rPr lang="en-US" sz="1600" dirty="0" err="1"/>
              <a:t>giúp</a:t>
            </a:r>
            <a:r>
              <a:rPr lang="en-US" sz="1600" dirty="0"/>
              <a:t> </a:t>
            </a:r>
            <a:r>
              <a:rPr lang="en-US" sz="1600" dirty="0" err="1"/>
              <a:t>người</a:t>
            </a:r>
            <a:r>
              <a:rPr lang="en-US" sz="1600" dirty="0"/>
              <a:t> </a:t>
            </a:r>
            <a:r>
              <a:rPr lang="en-US" sz="1600" dirty="0" err="1"/>
              <a:t>dùng</a:t>
            </a:r>
            <a:r>
              <a:rPr lang="en-US" sz="1600" dirty="0"/>
              <a:t> </a:t>
            </a:r>
            <a:r>
              <a:rPr lang="en-US" sz="1600" dirty="0" err="1"/>
              <a:t>tìm</a:t>
            </a:r>
            <a:r>
              <a:rPr lang="en-US" sz="1600" dirty="0"/>
              <a:t> </a:t>
            </a:r>
            <a:r>
              <a:rPr lang="en-US" sz="1600" dirty="0" err="1"/>
              <a:t>kiếm</a:t>
            </a:r>
            <a:r>
              <a:rPr lang="en-US" sz="1600" dirty="0"/>
              <a:t> </a:t>
            </a:r>
            <a:r>
              <a:rPr lang="en-US" sz="1600" dirty="0" err="1"/>
              <a:t>được</a:t>
            </a:r>
            <a:r>
              <a:rPr lang="en-US" sz="1600" dirty="0"/>
              <a:t> </a:t>
            </a:r>
            <a:r>
              <a:rPr lang="en-US" sz="1600" dirty="0" err="1"/>
              <a:t>sản</a:t>
            </a:r>
            <a:r>
              <a:rPr lang="en-US" sz="1600" dirty="0"/>
              <a:t> </a:t>
            </a:r>
            <a:r>
              <a:rPr lang="en-US" sz="1600" dirty="0" err="1"/>
              <a:t>phẩm</a:t>
            </a:r>
            <a:r>
              <a:rPr lang="en-US" sz="1600" dirty="0"/>
              <a:t> </a:t>
            </a:r>
            <a:r>
              <a:rPr lang="en-US" sz="1600" dirty="0" err="1"/>
              <a:t>phù</a:t>
            </a:r>
            <a:r>
              <a:rPr lang="en-US" sz="1600" dirty="0"/>
              <a:t> </a:t>
            </a:r>
            <a:r>
              <a:rPr lang="en-US" sz="1600" dirty="0" err="1"/>
              <a:t>hợp</a:t>
            </a:r>
            <a:r>
              <a:rPr lang="en-US" sz="1600" dirty="0"/>
              <a:t> </a:t>
            </a:r>
            <a:r>
              <a:rPr lang="en-US" sz="1600" dirty="0" err="1"/>
              <a:t>với</a:t>
            </a:r>
            <a:r>
              <a:rPr lang="en-US" sz="1600" dirty="0"/>
              <a:t> </a:t>
            </a:r>
            <a:r>
              <a:rPr lang="en-US" sz="1600" dirty="0" err="1"/>
              <a:t>sở</a:t>
            </a:r>
            <a:r>
              <a:rPr lang="en-US" sz="1600" dirty="0"/>
              <a:t> </a:t>
            </a:r>
            <a:r>
              <a:rPr lang="en-US" sz="1600" dirty="0" err="1"/>
              <a:t>thích</a:t>
            </a:r>
            <a:r>
              <a:rPr lang="en-US" sz="1600" dirty="0"/>
              <a:t> </a:t>
            </a:r>
            <a:r>
              <a:rPr lang="en-US" sz="1600" dirty="0" err="1"/>
              <a:t>cá</a:t>
            </a:r>
            <a:r>
              <a:rPr lang="en-US" sz="1600" dirty="0"/>
              <a:t> </a:t>
            </a:r>
            <a:r>
              <a:rPr lang="en-US" sz="1600" dirty="0" err="1"/>
              <a:t>nhân</a:t>
            </a:r>
            <a:r>
              <a:rPr lang="en-US" sz="1600" dirty="0"/>
              <a:t> </a:t>
            </a:r>
            <a:r>
              <a:rPr lang="en-US" sz="1600" dirty="0" err="1"/>
              <a:t>thông</a:t>
            </a:r>
            <a:r>
              <a:rPr lang="en-US" sz="1600" dirty="0"/>
              <a:t> qua </a:t>
            </a:r>
            <a:r>
              <a:rPr lang="en-US" sz="1600" dirty="0" err="1"/>
              <a:t>đánh</a:t>
            </a:r>
            <a:r>
              <a:rPr lang="en-US" sz="1600" dirty="0"/>
              <a:t> </a:t>
            </a:r>
            <a:r>
              <a:rPr lang="en-US" sz="1600" dirty="0" err="1"/>
              <a:t>giá</a:t>
            </a:r>
            <a:r>
              <a:rPr lang="en-US" sz="1600" dirty="0"/>
              <a:t> </a:t>
            </a:r>
            <a:r>
              <a:rPr lang="en-US" sz="1600" dirty="0" err="1"/>
              <a:t>sự</a:t>
            </a:r>
            <a:r>
              <a:rPr lang="en-US" sz="1600" dirty="0"/>
              <a:t> </a:t>
            </a:r>
            <a:r>
              <a:rPr lang="en-US" sz="1600" dirty="0" err="1"/>
              <a:t>tương</a:t>
            </a:r>
            <a:r>
              <a:rPr lang="en-US" sz="1600" dirty="0"/>
              <a:t> </a:t>
            </a:r>
            <a:r>
              <a:rPr lang="en-US" sz="1600" dirty="0" err="1"/>
              <a:t>đồng</a:t>
            </a:r>
            <a:r>
              <a:rPr lang="en-US" sz="1600" dirty="0"/>
              <a:t> </a:t>
            </a:r>
            <a:r>
              <a:rPr lang="en-US" sz="1600" dirty="0" err="1"/>
              <a:t>về</a:t>
            </a:r>
            <a:r>
              <a:rPr lang="en-US" sz="1600" dirty="0"/>
              <a:t> </a:t>
            </a:r>
            <a:r>
              <a:rPr lang="en-US" sz="1600" dirty="0" err="1"/>
              <a:t>hành</a:t>
            </a:r>
            <a:r>
              <a:rPr lang="en-US" sz="1600" dirty="0"/>
              <a:t> vi </a:t>
            </a:r>
            <a:r>
              <a:rPr lang="en-US" sz="1600" dirty="0" err="1"/>
              <a:t>mua</a:t>
            </a:r>
            <a:r>
              <a:rPr lang="en-US" sz="1600" dirty="0"/>
              <a:t> </a:t>
            </a:r>
            <a:r>
              <a:rPr lang="en-US" sz="1600" dirty="0" err="1"/>
              <a:t>sắm</a:t>
            </a:r>
            <a:r>
              <a:rPr lang="en-US" sz="1600" dirty="0"/>
              <a:t> </a:t>
            </a:r>
            <a:r>
              <a:rPr lang="en-US" sz="1600" dirty="0" err="1"/>
              <a:t>với</a:t>
            </a:r>
            <a:r>
              <a:rPr lang="en-US" sz="1600" dirty="0"/>
              <a:t> </a:t>
            </a:r>
            <a:r>
              <a:rPr lang="en-US" sz="1600" dirty="0" err="1"/>
              <a:t>các</a:t>
            </a:r>
            <a:r>
              <a:rPr lang="en-US" sz="1600" dirty="0"/>
              <a:t> </a:t>
            </a:r>
            <a:r>
              <a:rPr lang="en-US" sz="1600" dirty="0" err="1"/>
              <a:t>người</a:t>
            </a:r>
            <a:r>
              <a:rPr lang="en-US" sz="1600" dirty="0"/>
              <a:t> </a:t>
            </a:r>
            <a:r>
              <a:rPr lang="en-US" sz="1600" dirty="0" err="1"/>
              <a:t>dùng</a:t>
            </a:r>
            <a:r>
              <a:rPr lang="en-US" sz="1600" dirty="0"/>
              <a:t> </a:t>
            </a:r>
            <a:r>
              <a:rPr lang="en-US" sz="1600" dirty="0" err="1"/>
              <a:t>khác</a:t>
            </a:r>
            <a:r>
              <a:rPr lang="en-US" sz="1600" dirty="0"/>
              <a:t>, qua </a:t>
            </a:r>
            <a:r>
              <a:rPr lang="en-US" sz="1600" dirty="0" err="1"/>
              <a:t>đó</a:t>
            </a:r>
            <a:r>
              <a:rPr lang="en-US" sz="1600" dirty="0"/>
              <a:t> </a:t>
            </a:r>
            <a:r>
              <a:rPr lang="en-US" sz="1600" dirty="0" err="1"/>
              <a:t>nâng</a:t>
            </a:r>
            <a:r>
              <a:rPr lang="en-US" sz="1600" dirty="0"/>
              <a:t> </a:t>
            </a:r>
            <a:r>
              <a:rPr lang="en-US" sz="1600" dirty="0" err="1"/>
              <a:t>cao</a:t>
            </a:r>
            <a:r>
              <a:rPr lang="en-US" sz="1600" dirty="0"/>
              <a:t> </a:t>
            </a:r>
            <a:r>
              <a:rPr lang="en-US" sz="1600" dirty="0" err="1"/>
              <a:t>trải</a:t>
            </a:r>
            <a:r>
              <a:rPr lang="en-US" sz="1600" dirty="0"/>
              <a:t> </a:t>
            </a:r>
            <a:r>
              <a:rPr lang="en-US" sz="1600" dirty="0" err="1"/>
              <a:t>nghiệm</a:t>
            </a:r>
            <a:r>
              <a:rPr lang="en-US" sz="1600" dirty="0"/>
              <a:t> </a:t>
            </a:r>
            <a:r>
              <a:rPr lang="en-US" sz="1600" dirty="0" err="1"/>
              <a:t>người</a:t>
            </a:r>
            <a:r>
              <a:rPr lang="en-US" sz="1600" dirty="0"/>
              <a:t> </a:t>
            </a:r>
            <a:r>
              <a:rPr lang="en-US" sz="1600" dirty="0" err="1"/>
              <a:t>dùng</a:t>
            </a:r>
            <a:r>
              <a:rPr lang="en-US" sz="1600" dirty="0"/>
              <a:t>.</a:t>
            </a:r>
            <a:endParaRPr sz="1600" dirty="0"/>
          </a:p>
        </p:txBody>
      </p:sp>
      <p:sp>
        <p:nvSpPr>
          <p:cNvPr id="697" name="Google Shape;697;g27ff782cb65_0_164"/>
          <p:cNvSpPr txBox="1"/>
          <p:nvPr/>
        </p:nvSpPr>
        <p:spPr>
          <a:xfrm>
            <a:off x="503925" y="3225825"/>
            <a:ext cx="8650200" cy="1416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600" b="1" dirty="0"/>
              <a:t>2. </a:t>
            </a:r>
            <a:r>
              <a:rPr lang="en-US" sz="1600" b="1" dirty="0" err="1"/>
              <a:t>Tiết</a:t>
            </a:r>
            <a:r>
              <a:rPr lang="en-US" sz="1600" b="1" dirty="0"/>
              <a:t> </a:t>
            </a:r>
            <a:r>
              <a:rPr lang="en-US" sz="1600" b="1" dirty="0" err="1"/>
              <a:t>kiệm</a:t>
            </a:r>
            <a:r>
              <a:rPr lang="en-US" sz="1600" b="1" dirty="0"/>
              <a:t> </a:t>
            </a:r>
            <a:r>
              <a:rPr lang="en-US" sz="1600" b="1" dirty="0" err="1"/>
              <a:t>thời</a:t>
            </a:r>
            <a:r>
              <a:rPr lang="en-US" sz="1600" b="1" dirty="0"/>
              <a:t> </a:t>
            </a:r>
            <a:r>
              <a:rPr lang="en-US" sz="1600" b="1" dirty="0" err="1"/>
              <a:t>gian</a:t>
            </a:r>
            <a:r>
              <a:rPr lang="en-US" sz="1600" b="1" dirty="0"/>
              <a:t> </a:t>
            </a:r>
            <a:r>
              <a:rPr lang="en-US" sz="1600" b="1" dirty="0" err="1"/>
              <a:t>và</a:t>
            </a:r>
            <a:r>
              <a:rPr lang="en-US" sz="1600" b="1" dirty="0"/>
              <a:t> </a:t>
            </a:r>
            <a:r>
              <a:rPr lang="en-US" sz="1600" b="1" dirty="0" err="1"/>
              <a:t>công</a:t>
            </a:r>
            <a:r>
              <a:rPr lang="en-US" sz="1600" b="1" dirty="0"/>
              <a:t> </a:t>
            </a:r>
            <a:r>
              <a:rPr lang="en-US" sz="1600" b="1" dirty="0" err="1"/>
              <a:t>sức</a:t>
            </a:r>
            <a:r>
              <a:rPr lang="en-US" sz="1600" b="1" dirty="0"/>
              <a:t> </a:t>
            </a:r>
            <a:r>
              <a:rPr lang="en-US" sz="1600" b="1" dirty="0" err="1"/>
              <a:t>cho</a:t>
            </a:r>
            <a:r>
              <a:rPr lang="en-US" sz="1600" b="1" dirty="0"/>
              <a:t> </a:t>
            </a:r>
            <a:r>
              <a:rPr lang="en-US" sz="1600" b="1" dirty="0" err="1"/>
              <a:t>người</a:t>
            </a:r>
            <a:r>
              <a:rPr lang="en-US" sz="1600" b="1" dirty="0"/>
              <a:t> </a:t>
            </a:r>
            <a:r>
              <a:rPr lang="en-US" sz="1600" b="1" dirty="0" err="1"/>
              <a:t>dùng</a:t>
            </a:r>
            <a:r>
              <a:rPr lang="en-US" sz="1600" b="1" dirty="0"/>
              <a:t>:</a:t>
            </a:r>
            <a:endParaRPr sz="1600" b="1" dirty="0"/>
          </a:p>
          <a:p>
            <a:pPr marL="0" lvl="0" indent="0" algn="l" rtl="0">
              <a:spcBef>
                <a:spcPts val="0"/>
              </a:spcBef>
              <a:spcAft>
                <a:spcPts val="0"/>
              </a:spcAft>
              <a:buNone/>
            </a:pPr>
            <a:r>
              <a:rPr lang="en-US" sz="1600" dirty="0" err="1"/>
              <a:t>Hệ</a:t>
            </a:r>
            <a:r>
              <a:rPr lang="en-US" sz="1600" dirty="0"/>
              <a:t> </a:t>
            </a:r>
            <a:r>
              <a:rPr lang="en-US" sz="1600" dirty="0" err="1"/>
              <a:t>thống</a:t>
            </a:r>
            <a:r>
              <a:rPr lang="en-US" sz="1600" dirty="0"/>
              <a:t> </a:t>
            </a:r>
            <a:r>
              <a:rPr lang="en-US" sz="1600" dirty="0" err="1"/>
              <a:t>gợi</a:t>
            </a:r>
            <a:r>
              <a:rPr lang="en-US" sz="1600" dirty="0"/>
              <a:t> ý </a:t>
            </a:r>
            <a:r>
              <a:rPr lang="en-US" sz="1600" dirty="0" err="1"/>
              <a:t>giúp</a:t>
            </a:r>
            <a:r>
              <a:rPr lang="en-US" sz="1600" dirty="0"/>
              <a:t> </a:t>
            </a:r>
            <a:r>
              <a:rPr lang="en-US" sz="1600" dirty="0" err="1"/>
              <a:t>người</a:t>
            </a:r>
            <a:r>
              <a:rPr lang="en-US" sz="1600" dirty="0"/>
              <a:t> </a:t>
            </a:r>
            <a:r>
              <a:rPr lang="en-US" sz="1600" dirty="0" err="1"/>
              <a:t>dùng</a:t>
            </a:r>
            <a:r>
              <a:rPr lang="en-US" sz="1600" dirty="0"/>
              <a:t> </a:t>
            </a:r>
            <a:r>
              <a:rPr lang="en-US" sz="1600" dirty="0" err="1"/>
              <a:t>nhanh</a:t>
            </a:r>
            <a:r>
              <a:rPr lang="en-US" sz="1600" dirty="0"/>
              <a:t> </a:t>
            </a:r>
            <a:r>
              <a:rPr lang="en-US" sz="1600" dirty="0" err="1"/>
              <a:t>chóng</a:t>
            </a:r>
            <a:r>
              <a:rPr lang="en-US" sz="1600" dirty="0"/>
              <a:t> </a:t>
            </a:r>
            <a:r>
              <a:rPr lang="en-US" sz="1600" dirty="0" err="1"/>
              <a:t>xác</a:t>
            </a:r>
            <a:r>
              <a:rPr lang="en-US" sz="1600" dirty="0"/>
              <a:t> </a:t>
            </a:r>
            <a:r>
              <a:rPr lang="en-US" sz="1600" dirty="0" err="1"/>
              <a:t>định</a:t>
            </a:r>
            <a:r>
              <a:rPr lang="en-US" sz="1600" dirty="0"/>
              <a:t> </a:t>
            </a:r>
            <a:r>
              <a:rPr lang="en-US" sz="1600" dirty="0" err="1"/>
              <a:t>sản</a:t>
            </a:r>
            <a:r>
              <a:rPr lang="en-US" sz="1600" dirty="0"/>
              <a:t> </a:t>
            </a:r>
            <a:r>
              <a:rPr lang="en-US" sz="1600" dirty="0" err="1"/>
              <a:t>phẩm</a:t>
            </a:r>
            <a:r>
              <a:rPr lang="en-US" sz="1600" dirty="0"/>
              <a:t> </a:t>
            </a:r>
            <a:r>
              <a:rPr lang="en-US" sz="1600" dirty="0" err="1"/>
              <a:t>phù</a:t>
            </a:r>
            <a:r>
              <a:rPr lang="en-US" sz="1600" dirty="0"/>
              <a:t> </a:t>
            </a:r>
            <a:r>
              <a:rPr lang="en-US" sz="1600" dirty="0" err="1"/>
              <a:t>hợp</a:t>
            </a:r>
            <a:r>
              <a:rPr lang="en-US" sz="1600" dirty="0"/>
              <a:t> </a:t>
            </a:r>
            <a:r>
              <a:rPr lang="en-US" sz="1600" dirty="0" err="1"/>
              <a:t>mà</a:t>
            </a:r>
            <a:r>
              <a:rPr lang="en-US" sz="1600" dirty="0"/>
              <a:t> </a:t>
            </a:r>
            <a:r>
              <a:rPr lang="en-US" sz="1600" dirty="0" err="1"/>
              <a:t>không</a:t>
            </a:r>
            <a:r>
              <a:rPr lang="en-US" sz="1600" dirty="0"/>
              <a:t> </a:t>
            </a:r>
            <a:r>
              <a:rPr lang="en-US" sz="1600" dirty="0" err="1"/>
              <a:t>cần</a:t>
            </a:r>
            <a:r>
              <a:rPr lang="en-US" sz="1600" dirty="0"/>
              <a:t> </a:t>
            </a:r>
            <a:r>
              <a:rPr lang="en-US" sz="1600" dirty="0" err="1"/>
              <a:t>phải</a:t>
            </a:r>
            <a:r>
              <a:rPr lang="en-US" sz="1600" dirty="0"/>
              <a:t> </a:t>
            </a:r>
            <a:r>
              <a:rPr lang="en-US" sz="1600" dirty="0" err="1"/>
              <a:t>duyệt</a:t>
            </a:r>
            <a:r>
              <a:rPr lang="en-US" sz="1600" dirty="0"/>
              <a:t> qua </a:t>
            </a:r>
            <a:r>
              <a:rPr lang="en-US" sz="1600" dirty="0" err="1"/>
              <a:t>nhiều</a:t>
            </a:r>
            <a:r>
              <a:rPr lang="en-US" sz="1600" dirty="0"/>
              <a:t> </a:t>
            </a:r>
            <a:r>
              <a:rPr lang="en-US" sz="1600" dirty="0" err="1"/>
              <a:t>trang</a:t>
            </a:r>
            <a:r>
              <a:rPr lang="en-US" sz="1600" dirty="0"/>
              <a:t>. </a:t>
            </a:r>
            <a:r>
              <a:rPr lang="en-US" sz="1600" dirty="0" err="1"/>
              <a:t>Điều</a:t>
            </a:r>
            <a:r>
              <a:rPr lang="en-US" sz="1600" dirty="0"/>
              <a:t> </a:t>
            </a:r>
            <a:r>
              <a:rPr lang="en-US" sz="1600" dirty="0" err="1"/>
              <a:t>này</a:t>
            </a:r>
            <a:r>
              <a:rPr lang="en-US" sz="1600" dirty="0"/>
              <a:t> </a:t>
            </a:r>
            <a:r>
              <a:rPr lang="en-US" sz="1600" dirty="0" err="1"/>
              <a:t>rất</a:t>
            </a:r>
            <a:r>
              <a:rPr lang="en-US" sz="1600" dirty="0"/>
              <a:t> </a:t>
            </a:r>
            <a:r>
              <a:rPr lang="en-US" sz="1600" dirty="0" err="1"/>
              <a:t>hữu</a:t>
            </a:r>
            <a:r>
              <a:rPr lang="en-US" sz="1600" dirty="0"/>
              <a:t> </a:t>
            </a:r>
            <a:r>
              <a:rPr lang="en-US" sz="1600" dirty="0" err="1"/>
              <a:t>ích</a:t>
            </a:r>
            <a:r>
              <a:rPr lang="en-US" sz="1600" dirty="0"/>
              <a:t> </a:t>
            </a:r>
            <a:r>
              <a:rPr lang="en-US" sz="1600" dirty="0" err="1"/>
              <a:t>cho</a:t>
            </a:r>
            <a:r>
              <a:rPr lang="en-US" sz="1600" dirty="0"/>
              <a:t> </a:t>
            </a:r>
            <a:r>
              <a:rPr lang="en-US" sz="1600" dirty="0" err="1"/>
              <a:t>các</a:t>
            </a:r>
            <a:r>
              <a:rPr lang="en-US" sz="1600" dirty="0"/>
              <a:t> </a:t>
            </a:r>
            <a:r>
              <a:rPr lang="en-US" sz="1600" dirty="0" err="1"/>
              <a:t>trang</a:t>
            </a:r>
            <a:r>
              <a:rPr lang="en-US" sz="1600" dirty="0"/>
              <a:t> web </a:t>
            </a:r>
            <a:r>
              <a:rPr lang="en-US" sz="1600" dirty="0" err="1"/>
              <a:t>có</a:t>
            </a:r>
            <a:r>
              <a:rPr lang="en-US" sz="1600" dirty="0"/>
              <a:t> </a:t>
            </a:r>
            <a:r>
              <a:rPr lang="en-US" sz="1600" dirty="0" err="1"/>
              <a:t>số</a:t>
            </a:r>
            <a:r>
              <a:rPr lang="en-US" sz="1600" dirty="0"/>
              <a:t> </a:t>
            </a:r>
            <a:r>
              <a:rPr lang="en-US" sz="1600" dirty="0" err="1"/>
              <a:t>lượng</a:t>
            </a:r>
            <a:r>
              <a:rPr lang="en-US" sz="1600" dirty="0"/>
              <a:t> </a:t>
            </a:r>
            <a:r>
              <a:rPr lang="en-US" sz="1600" dirty="0" err="1"/>
              <a:t>lớn</a:t>
            </a:r>
            <a:r>
              <a:rPr lang="en-US" sz="1600" dirty="0"/>
              <a:t> </a:t>
            </a:r>
            <a:r>
              <a:rPr lang="en-US" sz="1600" dirty="0" err="1"/>
              <a:t>sản</a:t>
            </a:r>
            <a:r>
              <a:rPr lang="en-US" sz="1600" dirty="0"/>
              <a:t> </a:t>
            </a:r>
            <a:r>
              <a:rPr lang="en-US" sz="1600" dirty="0" err="1"/>
              <a:t>phẩm</a:t>
            </a:r>
            <a:r>
              <a:rPr lang="en-US" sz="1600" dirty="0"/>
              <a:t>. </a:t>
            </a:r>
            <a:r>
              <a:rPr lang="en-US" sz="1600" dirty="0" err="1"/>
              <a:t>Dựa</a:t>
            </a:r>
            <a:r>
              <a:rPr lang="en-US" sz="1600" dirty="0"/>
              <a:t> </a:t>
            </a:r>
            <a:r>
              <a:rPr lang="en-US" sz="1600" dirty="0" err="1"/>
              <a:t>trên</a:t>
            </a:r>
            <a:r>
              <a:rPr lang="en-US" sz="1600" dirty="0"/>
              <a:t> </a:t>
            </a:r>
            <a:r>
              <a:rPr lang="en-US" sz="1600" dirty="0" err="1"/>
              <a:t>lịch</a:t>
            </a:r>
            <a:r>
              <a:rPr lang="en-US" sz="1600" dirty="0"/>
              <a:t> </a:t>
            </a:r>
            <a:r>
              <a:rPr lang="en-US" sz="1600" dirty="0" err="1"/>
              <a:t>sử</a:t>
            </a:r>
            <a:r>
              <a:rPr lang="en-US" sz="1600" dirty="0"/>
              <a:t> </a:t>
            </a:r>
            <a:r>
              <a:rPr lang="en-US" sz="1600" dirty="0" err="1"/>
              <a:t>mua</a:t>
            </a:r>
            <a:r>
              <a:rPr lang="en-US" sz="1600" dirty="0"/>
              <a:t> </a:t>
            </a:r>
            <a:r>
              <a:rPr lang="en-US" sz="1600" dirty="0" err="1"/>
              <a:t>sắm</a:t>
            </a:r>
            <a:r>
              <a:rPr lang="en-US" sz="1600" dirty="0"/>
              <a:t> </a:t>
            </a:r>
            <a:r>
              <a:rPr lang="en-US" sz="1600" dirty="0" err="1"/>
              <a:t>và</a:t>
            </a:r>
            <a:r>
              <a:rPr lang="en-US" sz="1600" dirty="0"/>
              <a:t> </a:t>
            </a:r>
            <a:r>
              <a:rPr lang="en-US" sz="1600" dirty="0" err="1"/>
              <a:t>đánh</a:t>
            </a:r>
            <a:r>
              <a:rPr lang="en-US" sz="1600" dirty="0"/>
              <a:t> </a:t>
            </a:r>
            <a:r>
              <a:rPr lang="en-US" sz="1600" dirty="0" err="1"/>
              <a:t>giá</a:t>
            </a:r>
            <a:r>
              <a:rPr lang="en-US" sz="1600" dirty="0"/>
              <a:t> </a:t>
            </a:r>
            <a:r>
              <a:rPr lang="en-US" sz="1600" dirty="0" err="1"/>
              <a:t>của</a:t>
            </a:r>
            <a:r>
              <a:rPr lang="en-US" sz="1600" dirty="0"/>
              <a:t> </a:t>
            </a:r>
            <a:r>
              <a:rPr lang="en-US" sz="1600" dirty="0" err="1"/>
              <a:t>người</a:t>
            </a:r>
            <a:r>
              <a:rPr lang="en-US" sz="1600" dirty="0"/>
              <a:t> </a:t>
            </a:r>
            <a:r>
              <a:rPr lang="en-US" sz="1600" dirty="0" err="1"/>
              <a:t>dùng</a:t>
            </a:r>
            <a:r>
              <a:rPr lang="en-US" sz="1600" dirty="0"/>
              <a:t>, </a:t>
            </a:r>
            <a:r>
              <a:rPr lang="en-US" sz="1600" dirty="0" err="1"/>
              <a:t>hệ</a:t>
            </a:r>
            <a:r>
              <a:rPr lang="en-US" sz="1600" dirty="0"/>
              <a:t> </a:t>
            </a:r>
            <a:r>
              <a:rPr lang="en-US" sz="1600" dirty="0" err="1"/>
              <a:t>thống</a:t>
            </a:r>
            <a:r>
              <a:rPr lang="en-US" sz="1600" dirty="0"/>
              <a:t> </a:t>
            </a:r>
            <a:r>
              <a:rPr lang="en-US" sz="1600" dirty="0" err="1"/>
              <a:t>tự</a:t>
            </a:r>
            <a:r>
              <a:rPr lang="en-US" sz="1600" dirty="0"/>
              <a:t> </a:t>
            </a:r>
            <a:r>
              <a:rPr lang="en-US" sz="1600" dirty="0" err="1"/>
              <a:t>động</a:t>
            </a:r>
            <a:r>
              <a:rPr lang="en-US" sz="1600" dirty="0"/>
              <a:t> </a:t>
            </a:r>
            <a:r>
              <a:rPr lang="en-US" sz="1600" dirty="0" err="1"/>
              <a:t>đề</a:t>
            </a:r>
            <a:r>
              <a:rPr lang="en-US" sz="1600" dirty="0"/>
              <a:t> </a:t>
            </a:r>
            <a:r>
              <a:rPr lang="en-US" sz="1600" dirty="0" err="1"/>
              <a:t>xuất</a:t>
            </a:r>
            <a:r>
              <a:rPr lang="en-US" sz="1600" dirty="0"/>
              <a:t> </a:t>
            </a:r>
            <a:r>
              <a:rPr lang="en-US" sz="1600" dirty="0" err="1"/>
              <a:t>các</a:t>
            </a:r>
            <a:r>
              <a:rPr lang="en-US" sz="1600" dirty="0"/>
              <a:t> </a:t>
            </a:r>
            <a:r>
              <a:rPr lang="en-US" sz="1600" dirty="0" err="1"/>
              <a:t>sản</a:t>
            </a:r>
            <a:r>
              <a:rPr lang="en-US" sz="1600" dirty="0"/>
              <a:t> </a:t>
            </a:r>
            <a:r>
              <a:rPr lang="en-US" sz="1600" dirty="0" err="1"/>
              <a:t>phẩm</a:t>
            </a:r>
            <a:r>
              <a:rPr lang="en-US" sz="1600" dirty="0"/>
              <a:t> </a:t>
            </a:r>
            <a:r>
              <a:rPr lang="en-US" sz="1600" dirty="0" err="1"/>
              <a:t>có</a:t>
            </a:r>
            <a:r>
              <a:rPr lang="en-US" sz="1600" dirty="0"/>
              <a:t> </a:t>
            </a:r>
            <a:r>
              <a:rPr lang="en-US" sz="1600" dirty="0" err="1"/>
              <a:t>khả</a:t>
            </a:r>
            <a:r>
              <a:rPr lang="en-US" sz="1600" dirty="0"/>
              <a:t> </a:t>
            </a:r>
            <a:r>
              <a:rPr lang="en-US" sz="1600" dirty="0" err="1"/>
              <a:t>năng</a:t>
            </a:r>
            <a:r>
              <a:rPr lang="en-US" sz="1600" dirty="0"/>
              <a:t> </a:t>
            </a:r>
            <a:r>
              <a:rPr lang="en-US" sz="1600" dirty="0" err="1"/>
              <a:t>cao</a:t>
            </a:r>
            <a:r>
              <a:rPr lang="en-US" sz="1600" dirty="0"/>
              <a:t> </a:t>
            </a:r>
            <a:r>
              <a:rPr lang="en-US" sz="1600" dirty="0" err="1"/>
              <a:t>sẽ</a:t>
            </a:r>
            <a:r>
              <a:rPr lang="en-US" sz="1600" dirty="0"/>
              <a:t> </a:t>
            </a:r>
            <a:r>
              <a:rPr lang="en-US" sz="1600" dirty="0" err="1"/>
              <a:t>thu</a:t>
            </a:r>
            <a:r>
              <a:rPr lang="en-US" sz="1600" dirty="0"/>
              <a:t> </a:t>
            </a:r>
            <a:r>
              <a:rPr lang="en-US" sz="1600" dirty="0" err="1"/>
              <a:t>hút</a:t>
            </a:r>
            <a:r>
              <a:rPr lang="en-US" sz="1600" dirty="0"/>
              <a:t> </a:t>
            </a:r>
            <a:r>
              <a:rPr lang="en-US" sz="1600" dirty="0" err="1"/>
              <a:t>người</a:t>
            </a:r>
            <a:r>
              <a:rPr lang="en-US" sz="1600" dirty="0"/>
              <a:t> </a:t>
            </a:r>
            <a:r>
              <a:rPr lang="en-US" sz="1600" dirty="0" err="1"/>
              <a:t>dùng</a:t>
            </a:r>
            <a:r>
              <a:rPr lang="en-US" sz="1600" dirty="0"/>
              <a:t>, </a:t>
            </a:r>
            <a:r>
              <a:rPr lang="en-US" sz="1600" dirty="0" err="1"/>
              <a:t>giúp</a:t>
            </a:r>
            <a:r>
              <a:rPr lang="en-US" sz="1600" dirty="0"/>
              <a:t> </a:t>
            </a:r>
            <a:r>
              <a:rPr lang="en-US" sz="1600" dirty="0" err="1"/>
              <a:t>họ</a:t>
            </a:r>
            <a:r>
              <a:rPr lang="en-US" sz="1600" dirty="0"/>
              <a:t> </a:t>
            </a:r>
            <a:r>
              <a:rPr lang="en-US" sz="1600" dirty="0" err="1"/>
              <a:t>tiết</a:t>
            </a:r>
            <a:r>
              <a:rPr lang="en-US" sz="1600" dirty="0"/>
              <a:t> </a:t>
            </a:r>
            <a:r>
              <a:rPr lang="en-US" sz="1600" dirty="0" err="1"/>
              <a:t>kiệm</a:t>
            </a:r>
            <a:r>
              <a:rPr lang="en-US" sz="1600" dirty="0"/>
              <a:t> </a:t>
            </a:r>
            <a:r>
              <a:rPr lang="en-US" sz="1600" dirty="0" err="1"/>
              <a:t>thời</a:t>
            </a:r>
            <a:r>
              <a:rPr lang="en-US" sz="1600" dirty="0"/>
              <a:t> </a:t>
            </a:r>
            <a:r>
              <a:rPr lang="en-US" sz="1600" dirty="0" err="1"/>
              <a:t>gian</a:t>
            </a:r>
            <a:r>
              <a:rPr lang="en-US" sz="1600" dirty="0"/>
              <a:t> </a:t>
            </a:r>
            <a:r>
              <a:rPr lang="en-US" sz="1600" dirty="0" err="1"/>
              <a:t>tìm</a:t>
            </a:r>
            <a:r>
              <a:rPr lang="en-US" sz="1600" dirty="0"/>
              <a:t> </a:t>
            </a:r>
            <a:r>
              <a:rPr lang="en-US" sz="1600" dirty="0" err="1"/>
              <a:t>kiếm</a:t>
            </a:r>
            <a:r>
              <a:rPr lang="en-US" sz="1600" dirty="0"/>
              <a:t>.</a:t>
            </a:r>
            <a:endParaRPr sz="16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96"/>
                                        </p:tgtEl>
                                        <p:attrNameLst>
                                          <p:attrName>style.visibility</p:attrName>
                                        </p:attrNameLst>
                                      </p:cBhvr>
                                      <p:to>
                                        <p:strVal val="visible"/>
                                      </p:to>
                                    </p:set>
                                    <p:animEffect transition="in" filter="fade">
                                      <p:cBhvr>
                                        <p:cTn id="7" dur="1000"/>
                                        <p:tgtEl>
                                          <p:spTgt spid="69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97"/>
                                        </p:tgtEl>
                                        <p:attrNameLst>
                                          <p:attrName>style.visibility</p:attrName>
                                        </p:attrNameLst>
                                      </p:cBhvr>
                                      <p:to>
                                        <p:strVal val="visible"/>
                                      </p:to>
                                    </p:set>
                                    <p:animEffect transition="in" filter="fade">
                                      <p:cBhvr>
                                        <p:cTn id="12" dur="1000"/>
                                        <p:tgtEl>
                                          <p:spTgt spid="6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702"/>
        <p:cNvGrpSpPr/>
        <p:nvPr/>
      </p:nvGrpSpPr>
      <p:grpSpPr>
        <a:xfrm>
          <a:off x="0" y="0"/>
          <a:ext cx="0" cy="0"/>
          <a:chOff x="0" y="0"/>
          <a:chExt cx="0" cy="0"/>
        </a:xfrm>
      </p:grpSpPr>
      <p:sp>
        <p:nvSpPr>
          <p:cNvPr id="703" name="Google Shape;703;g27ff782cb65_0_176"/>
          <p:cNvSpPr txBox="1">
            <a:spLocks noGrp="1"/>
          </p:cNvSpPr>
          <p:nvPr>
            <p:ph type="body" idx="1"/>
          </p:nvPr>
        </p:nvSpPr>
        <p:spPr>
          <a:xfrm>
            <a:off x="449468" y="450000"/>
            <a:ext cx="324000" cy="2769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US"/>
              <a:t>4.2</a:t>
            </a:r>
            <a:endParaRPr/>
          </a:p>
        </p:txBody>
      </p:sp>
      <p:sp>
        <p:nvSpPr>
          <p:cNvPr id="704" name="Google Shape;704;g27ff782cb65_0_176"/>
          <p:cNvSpPr txBox="1">
            <a:spLocks noGrp="1"/>
          </p:cNvSpPr>
          <p:nvPr>
            <p:ph type="body" idx="2"/>
          </p:nvPr>
        </p:nvSpPr>
        <p:spPr>
          <a:xfrm>
            <a:off x="790000" y="450001"/>
            <a:ext cx="6837900" cy="2769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US"/>
              <a:t>Future Improvements</a:t>
            </a:r>
            <a:endParaRPr/>
          </a:p>
        </p:txBody>
      </p:sp>
      <p:sp>
        <p:nvSpPr>
          <p:cNvPr id="705" name="Google Shape;705;g27ff782cb65_0_176"/>
          <p:cNvSpPr txBox="1">
            <a:spLocks noGrp="1"/>
          </p:cNvSpPr>
          <p:nvPr>
            <p:ph type="body" idx="4"/>
          </p:nvPr>
        </p:nvSpPr>
        <p:spPr>
          <a:xfrm>
            <a:off x="8740667" y="480779"/>
            <a:ext cx="468000" cy="2463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US"/>
              <a:t>Unit </a:t>
            </a:r>
            <a:endParaRPr/>
          </a:p>
        </p:txBody>
      </p:sp>
      <p:sp>
        <p:nvSpPr>
          <p:cNvPr id="706" name="Google Shape;706;g27ff782cb65_0_176"/>
          <p:cNvSpPr txBox="1"/>
          <p:nvPr/>
        </p:nvSpPr>
        <p:spPr>
          <a:xfrm>
            <a:off x="324442" y="1413150"/>
            <a:ext cx="8884225" cy="4370397"/>
          </a:xfrm>
          <a:prstGeom prst="rect">
            <a:avLst/>
          </a:prstGeom>
          <a:noFill/>
          <a:ln>
            <a:noFill/>
          </a:ln>
        </p:spPr>
        <p:txBody>
          <a:bodyPr spcFirstLastPara="1" wrap="square" lIns="91425" tIns="91425" rIns="91425" bIns="91425" anchor="t" anchorCtr="0">
            <a:spAutoFit/>
          </a:bodyPr>
          <a:lstStyle/>
          <a:p>
            <a:pPr algn="just"/>
            <a:r>
              <a:rPr lang="vi-VN" sz="1600" b="1" dirty="0"/>
              <a:t>1. Tối ưu hóa thuật toán gợi ý:</a:t>
            </a:r>
            <a:endParaRPr lang="en-US" sz="1600" dirty="0"/>
          </a:p>
          <a:p>
            <a:pPr marL="0" lvl="0" indent="0" algn="just" rtl="0">
              <a:spcBef>
                <a:spcPts val="0"/>
              </a:spcBef>
              <a:spcAft>
                <a:spcPts val="0"/>
              </a:spcAft>
              <a:buNone/>
            </a:pPr>
            <a:r>
              <a:rPr lang="en-US" sz="1600" dirty="0" err="1"/>
              <a:t>Để</a:t>
            </a:r>
            <a:r>
              <a:rPr lang="en-US" sz="1600" dirty="0"/>
              <a:t> </a:t>
            </a:r>
            <a:r>
              <a:rPr lang="en-US" sz="1600" dirty="0" err="1"/>
              <a:t>cải</a:t>
            </a:r>
            <a:r>
              <a:rPr lang="en-US" sz="1600" dirty="0"/>
              <a:t> </a:t>
            </a:r>
            <a:r>
              <a:rPr lang="en-US" sz="1600" dirty="0" err="1"/>
              <a:t>thiện</a:t>
            </a:r>
            <a:r>
              <a:rPr lang="en-US" sz="1600" dirty="0"/>
              <a:t> </a:t>
            </a:r>
            <a:r>
              <a:rPr lang="en-US" sz="1600" dirty="0" err="1"/>
              <a:t>độ</a:t>
            </a:r>
            <a:r>
              <a:rPr lang="en-US" sz="1600" dirty="0"/>
              <a:t> </a:t>
            </a:r>
            <a:r>
              <a:rPr lang="en-US" sz="1600" dirty="0" err="1"/>
              <a:t>chính</a:t>
            </a:r>
            <a:r>
              <a:rPr lang="en-US" sz="1600" dirty="0"/>
              <a:t> </a:t>
            </a:r>
            <a:r>
              <a:rPr lang="en-US" sz="1600" dirty="0" err="1"/>
              <a:t>xác</a:t>
            </a:r>
            <a:r>
              <a:rPr lang="en-US" sz="1600" dirty="0"/>
              <a:t>, </a:t>
            </a:r>
            <a:r>
              <a:rPr lang="en-US" sz="1600" dirty="0" err="1"/>
              <a:t>chúng</a:t>
            </a:r>
            <a:r>
              <a:rPr lang="en-US" sz="1600" dirty="0"/>
              <a:t> </a:t>
            </a:r>
            <a:r>
              <a:rPr lang="en-US" sz="1600" dirty="0" err="1"/>
              <a:t>tôi</a:t>
            </a:r>
            <a:r>
              <a:rPr lang="en-US" sz="1600" dirty="0"/>
              <a:t> </a:t>
            </a:r>
            <a:r>
              <a:rPr lang="en-US" sz="1600" dirty="0" err="1"/>
              <a:t>sẽ</a:t>
            </a:r>
            <a:r>
              <a:rPr lang="en-US" sz="1600" dirty="0"/>
              <a:t> </a:t>
            </a:r>
            <a:r>
              <a:rPr lang="en-US" sz="1600" dirty="0" err="1"/>
              <a:t>nghiên</a:t>
            </a:r>
            <a:r>
              <a:rPr lang="en-US" sz="1600" dirty="0"/>
              <a:t> </a:t>
            </a:r>
            <a:r>
              <a:rPr lang="en-US" sz="1600" dirty="0" err="1"/>
              <a:t>cứu</a:t>
            </a:r>
            <a:r>
              <a:rPr lang="en-US" sz="1600" dirty="0"/>
              <a:t> </a:t>
            </a:r>
            <a:r>
              <a:rPr lang="en-US" sz="1600" dirty="0" err="1"/>
              <a:t>và</a:t>
            </a:r>
            <a:r>
              <a:rPr lang="en-US" sz="1600" dirty="0"/>
              <a:t> </a:t>
            </a:r>
            <a:r>
              <a:rPr lang="en-US" sz="1600" dirty="0" err="1"/>
              <a:t>áp</a:t>
            </a:r>
            <a:r>
              <a:rPr lang="en-US" sz="1600" dirty="0"/>
              <a:t> </a:t>
            </a:r>
            <a:r>
              <a:rPr lang="en-US" sz="1600" dirty="0" err="1"/>
              <a:t>dụng</a:t>
            </a:r>
            <a:r>
              <a:rPr lang="en-US" sz="1600" dirty="0"/>
              <a:t> </a:t>
            </a:r>
            <a:r>
              <a:rPr lang="en-US" sz="1600" dirty="0" err="1"/>
              <a:t>các</a:t>
            </a:r>
            <a:r>
              <a:rPr lang="en-US" sz="1600" dirty="0"/>
              <a:t> </a:t>
            </a:r>
            <a:r>
              <a:rPr lang="en-US" sz="1600" dirty="0" err="1"/>
              <a:t>thuật</a:t>
            </a:r>
            <a:r>
              <a:rPr lang="en-US" sz="1600" dirty="0"/>
              <a:t> </a:t>
            </a:r>
            <a:r>
              <a:rPr lang="en-US" sz="1600" dirty="0" err="1"/>
              <a:t>toán</a:t>
            </a:r>
            <a:r>
              <a:rPr lang="en-US" sz="1600" dirty="0"/>
              <a:t> </a:t>
            </a:r>
            <a:r>
              <a:rPr lang="en-US" sz="1600" dirty="0" err="1"/>
              <a:t>học</a:t>
            </a:r>
            <a:r>
              <a:rPr lang="en-US" sz="1600" dirty="0"/>
              <a:t> </a:t>
            </a:r>
            <a:r>
              <a:rPr lang="en-US" sz="1600" dirty="0" err="1"/>
              <a:t>máy</a:t>
            </a:r>
            <a:r>
              <a:rPr lang="en-US" sz="1600" dirty="0"/>
              <a:t> </a:t>
            </a:r>
            <a:r>
              <a:rPr lang="en-US" sz="1600" dirty="0" err="1"/>
              <a:t>tiên</a:t>
            </a:r>
            <a:r>
              <a:rPr lang="en-US" sz="1600" dirty="0"/>
              <a:t> </a:t>
            </a:r>
            <a:r>
              <a:rPr lang="en-US" sz="1600" dirty="0" err="1"/>
              <a:t>tiến</a:t>
            </a:r>
            <a:r>
              <a:rPr lang="en-US" sz="1600" dirty="0"/>
              <a:t> </a:t>
            </a:r>
            <a:r>
              <a:rPr lang="en-US" sz="1600" dirty="0" err="1"/>
              <a:t>hơn</a:t>
            </a:r>
            <a:r>
              <a:rPr lang="en-US" sz="1600" dirty="0"/>
              <a:t> </a:t>
            </a:r>
            <a:r>
              <a:rPr lang="en-US" sz="1600" dirty="0" err="1"/>
              <a:t>như</a:t>
            </a:r>
            <a:r>
              <a:rPr lang="en-US" sz="1600" dirty="0"/>
              <a:t> deep learning </a:t>
            </a:r>
            <a:r>
              <a:rPr lang="en-US" sz="1600" dirty="0" err="1"/>
              <a:t>hoặc</a:t>
            </a:r>
            <a:r>
              <a:rPr lang="en-US" sz="1600" dirty="0"/>
              <a:t> reinforcement learning </a:t>
            </a:r>
            <a:r>
              <a:rPr lang="en-US" sz="1600" dirty="0" err="1"/>
              <a:t>để</a:t>
            </a:r>
            <a:r>
              <a:rPr lang="en-US" sz="1600" dirty="0"/>
              <a:t> </a:t>
            </a:r>
            <a:r>
              <a:rPr lang="en-US" sz="1600" dirty="0" err="1"/>
              <a:t>tăng</a:t>
            </a:r>
            <a:r>
              <a:rPr lang="en-US" sz="1600" dirty="0"/>
              <a:t> </a:t>
            </a:r>
            <a:r>
              <a:rPr lang="en-US" sz="1600" dirty="0" err="1"/>
              <a:t>cường</a:t>
            </a:r>
            <a:r>
              <a:rPr lang="en-US" sz="1600" dirty="0"/>
              <a:t> </a:t>
            </a:r>
            <a:r>
              <a:rPr lang="en-US" sz="1600" dirty="0" err="1"/>
              <a:t>độ</a:t>
            </a:r>
            <a:r>
              <a:rPr lang="en-US" sz="1600" dirty="0"/>
              <a:t> </a:t>
            </a:r>
            <a:r>
              <a:rPr lang="en-US" sz="1600" dirty="0" err="1"/>
              <a:t>chính</a:t>
            </a:r>
            <a:r>
              <a:rPr lang="en-US" sz="1600" dirty="0"/>
              <a:t> </a:t>
            </a:r>
            <a:r>
              <a:rPr lang="en-US" sz="1600" dirty="0" err="1"/>
              <a:t>xác</a:t>
            </a:r>
            <a:r>
              <a:rPr lang="en-US" sz="1600" dirty="0"/>
              <a:t> </a:t>
            </a:r>
            <a:r>
              <a:rPr lang="en-US" sz="1600" dirty="0" err="1"/>
              <a:t>của</a:t>
            </a:r>
            <a:r>
              <a:rPr lang="en-US" sz="1600" dirty="0"/>
              <a:t> </a:t>
            </a:r>
            <a:r>
              <a:rPr lang="en-US" sz="1600" dirty="0" err="1"/>
              <a:t>hệ</a:t>
            </a:r>
            <a:r>
              <a:rPr lang="en-US" sz="1600" dirty="0"/>
              <a:t> </a:t>
            </a:r>
            <a:r>
              <a:rPr lang="en-US" sz="1600" dirty="0" err="1"/>
              <a:t>thống</a:t>
            </a:r>
            <a:r>
              <a:rPr lang="en-US" sz="1600" dirty="0"/>
              <a:t> </a:t>
            </a:r>
            <a:r>
              <a:rPr lang="en-US" sz="1600" dirty="0" err="1"/>
              <a:t>gợi</a:t>
            </a:r>
            <a:r>
              <a:rPr lang="en-US" sz="1600" dirty="0"/>
              <a:t> ý. </a:t>
            </a:r>
            <a:r>
              <a:rPr lang="en-US" sz="1600" dirty="0" err="1"/>
              <a:t>Ngoài</a:t>
            </a:r>
            <a:r>
              <a:rPr lang="en-US" sz="1600" dirty="0"/>
              <a:t> </a:t>
            </a:r>
            <a:r>
              <a:rPr lang="en-US" sz="1600" dirty="0" err="1"/>
              <a:t>ra</a:t>
            </a:r>
            <a:r>
              <a:rPr lang="en-US" sz="1600" dirty="0"/>
              <a:t>, </a:t>
            </a:r>
            <a:r>
              <a:rPr lang="en-US" sz="1600" dirty="0" err="1"/>
              <a:t>để</a:t>
            </a:r>
            <a:r>
              <a:rPr lang="en-US" sz="1600" dirty="0"/>
              <a:t> </a:t>
            </a:r>
            <a:r>
              <a:rPr lang="en-US" sz="1600" dirty="0" err="1"/>
              <a:t>tối</a:t>
            </a:r>
            <a:r>
              <a:rPr lang="en-US" sz="1600" dirty="0"/>
              <a:t> </a:t>
            </a:r>
            <a:r>
              <a:rPr lang="en-US" sz="1600" dirty="0" err="1"/>
              <a:t>ưu</a:t>
            </a:r>
            <a:r>
              <a:rPr lang="en-US" sz="1600" dirty="0"/>
              <a:t> </a:t>
            </a:r>
            <a:r>
              <a:rPr lang="en-US" sz="1600" dirty="0" err="1"/>
              <a:t>hóa</a:t>
            </a:r>
            <a:r>
              <a:rPr lang="en-US" sz="1600" dirty="0"/>
              <a:t> </a:t>
            </a:r>
            <a:r>
              <a:rPr lang="en-US" sz="1600" dirty="0" err="1"/>
              <a:t>thời</a:t>
            </a:r>
            <a:r>
              <a:rPr lang="en-US" sz="1600" dirty="0"/>
              <a:t> </a:t>
            </a:r>
            <a:r>
              <a:rPr lang="en-US" sz="1600" dirty="0" err="1"/>
              <a:t>gian</a:t>
            </a:r>
            <a:r>
              <a:rPr lang="en-US" sz="1600" dirty="0"/>
              <a:t> </a:t>
            </a:r>
            <a:r>
              <a:rPr lang="en-US" sz="1600" dirty="0" err="1"/>
              <a:t>xử</a:t>
            </a:r>
            <a:r>
              <a:rPr lang="en-US" sz="1600" dirty="0"/>
              <a:t> </a:t>
            </a:r>
            <a:r>
              <a:rPr lang="en-US" sz="1600" dirty="0" err="1"/>
              <a:t>lí</a:t>
            </a:r>
            <a:r>
              <a:rPr lang="en-US" sz="1600" dirty="0"/>
              <a:t> </a:t>
            </a:r>
            <a:r>
              <a:rPr lang="en-US" sz="1600" dirty="0" err="1"/>
              <a:t>của</a:t>
            </a:r>
            <a:r>
              <a:rPr lang="en-US" sz="1600" dirty="0"/>
              <a:t> </a:t>
            </a:r>
            <a:r>
              <a:rPr lang="en-US" sz="1600" dirty="0" err="1"/>
              <a:t>hệ</a:t>
            </a:r>
            <a:r>
              <a:rPr lang="en-US" sz="1600" dirty="0"/>
              <a:t> </a:t>
            </a:r>
            <a:r>
              <a:rPr lang="en-US" sz="1600" dirty="0" err="1"/>
              <a:t>thống</a:t>
            </a:r>
            <a:r>
              <a:rPr lang="en-US" sz="1600" dirty="0"/>
              <a:t>, </a:t>
            </a:r>
            <a:r>
              <a:rPr lang="en-US" sz="1600" dirty="0" err="1"/>
              <a:t>chúng</a:t>
            </a:r>
            <a:r>
              <a:rPr lang="en-US" sz="1600" dirty="0"/>
              <a:t> </a:t>
            </a:r>
            <a:r>
              <a:rPr lang="en-US" sz="1600" dirty="0" err="1"/>
              <a:t>tôi</a:t>
            </a:r>
            <a:r>
              <a:rPr lang="en-US" sz="1600" dirty="0"/>
              <a:t> </a:t>
            </a:r>
            <a:r>
              <a:rPr lang="en-US" sz="1600" dirty="0" err="1"/>
              <a:t>sẽ</a:t>
            </a:r>
            <a:r>
              <a:rPr lang="en-US" sz="1600" dirty="0"/>
              <a:t> </a:t>
            </a:r>
            <a:r>
              <a:rPr lang="en-US" sz="1600" dirty="0" err="1"/>
              <a:t>sử</a:t>
            </a:r>
            <a:r>
              <a:rPr lang="en-US" sz="1600" dirty="0"/>
              <a:t> </a:t>
            </a:r>
            <a:r>
              <a:rPr lang="en-US" sz="1600" dirty="0" err="1"/>
              <a:t>dụng</a:t>
            </a:r>
            <a:r>
              <a:rPr lang="en-US" sz="1600" dirty="0"/>
              <a:t> </a:t>
            </a:r>
            <a:r>
              <a:rPr lang="en-US" sz="1600" dirty="0" err="1"/>
              <a:t>các</a:t>
            </a:r>
            <a:r>
              <a:rPr lang="en-US" sz="1600" dirty="0"/>
              <a:t> </a:t>
            </a:r>
            <a:r>
              <a:rPr lang="en-US" sz="1600" dirty="0" err="1"/>
              <a:t>kỹ</a:t>
            </a:r>
            <a:r>
              <a:rPr lang="en-US" sz="1600" dirty="0"/>
              <a:t> </a:t>
            </a:r>
            <a:r>
              <a:rPr lang="en-US" sz="1600" dirty="0" err="1"/>
              <a:t>thuật</a:t>
            </a:r>
            <a:r>
              <a:rPr lang="en-US" sz="1600" dirty="0"/>
              <a:t> </a:t>
            </a:r>
            <a:r>
              <a:rPr lang="en-US" sz="1600" dirty="0" err="1"/>
              <a:t>tối</a:t>
            </a:r>
            <a:r>
              <a:rPr lang="en-US" sz="1600" dirty="0"/>
              <a:t> </a:t>
            </a:r>
            <a:r>
              <a:rPr lang="en-US" sz="1600" dirty="0" err="1"/>
              <a:t>ưu</a:t>
            </a:r>
            <a:r>
              <a:rPr lang="en-US" sz="1600" dirty="0"/>
              <a:t> </a:t>
            </a:r>
            <a:r>
              <a:rPr lang="en-US" sz="1600" dirty="0" err="1"/>
              <a:t>hóa</a:t>
            </a:r>
            <a:r>
              <a:rPr lang="en-US" sz="1600" dirty="0"/>
              <a:t> </a:t>
            </a:r>
            <a:r>
              <a:rPr lang="en-US" sz="1600" dirty="0" err="1"/>
              <a:t>và</a:t>
            </a:r>
            <a:r>
              <a:rPr lang="en-US" sz="1600" dirty="0"/>
              <a:t> </a:t>
            </a:r>
            <a:r>
              <a:rPr lang="en-US" sz="1600" dirty="0" err="1"/>
              <a:t>phân</a:t>
            </a:r>
            <a:r>
              <a:rPr lang="en-US" sz="1600" dirty="0"/>
              <a:t> </a:t>
            </a:r>
            <a:r>
              <a:rPr lang="en-US" sz="1600" dirty="0" err="1"/>
              <a:t>tán</a:t>
            </a:r>
            <a:r>
              <a:rPr lang="en-US" sz="1600" dirty="0"/>
              <a:t> </a:t>
            </a:r>
            <a:r>
              <a:rPr lang="en-US" sz="1600" dirty="0" err="1"/>
              <a:t>dữ</a:t>
            </a:r>
            <a:r>
              <a:rPr lang="en-US" sz="1600" dirty="0"/>
              <a:t> </a:t>
            </a:r>
            <a:r>
              <a:rPr lang="en-US" sz="1600" dirty="0" err="1"/>
              <a:t>liệu</a:t>
            </a:r>
            <a:r>
              <a:rPr lang="en-US" sz="1600" dirty="0"/>
              <a:t> </a:t>
            </a:r>
            <a:r>
              <a:rPr lang="en-US" sz="1600" dirty="0" err="1"/>
              <a:t>để</a:t>
            </a:r>
            <a:r>
              <a:rPr lang="en-US" sz="1600" dirty="0"/>
              <a:t> </a:t>
            </a:r>
            <a:r>
              <a:rPr lang="en-US" sz="1600" dirty="0" err="1"/>
              <a:t>giảm</a:t>
            </a:r>
            <a:r>
              <a:rPr lang="en-US" sz="1600" dirty="0"/>
              <a:t> </a:t>
            </a:r>
            <a:r>
              <a:rPr lang="en-US" sz="1600" dirty="0" err="1"/>
              <a:t>thiểu</a:t>
            </a:r>
            <a:r>
              <a:rPr lang="en-US" sz="1600" dirty="0"/>
              <a:t> </a:t>
            </a:r>
            <a:r>
              <a:rPr lang="en-US" sz="1600" dirty="0" err="1"/>
              <a:t>thời</a:t>
            </a:r>
            <a:r>
              <a:rPr lang="en-US" sz="1600" dirty="0"/>
              <a:t> </a:t>
            </a:r>
            <a:r>
              <a:rPr lang="en-US" sz="1600" dirty="0" err="1"/>
              <a:t>gian</a:t>
            </a:r>
            <a:r>
              <a:rPr lang="en-US" sz="1600" dirty="0"/>
              <a:t> </a:t>
            </a:r>
            <a:r>
              <a:rPr lang="en-US" sz="1600" dirty="0" err="1"/>
              <a:t>xử</a:t>
            </a:r>
            <a:r>
              <a:rPr lang="en-US" sz="1600" dirty="0"/>
              <a:t> </a:t>
            </a:r>
            <a:r>
              <a:rPr lang="en-US" sz="1600" dirty="0" err="1"/>
              <a:t>lý</a:t>
            </a:r>
            <a:r>
              <a:rPr lang="en-US" sz="1600" dirty="0"/>
              <a:t> </a:t>
            </a:r>
            <a:r>
              <a:rPr lang="en-US" sz="1600" dirty="0" err="1"/>
              <a:t>gợi</a:t>
            </a:r>
            <a:r>
              <a:rPr lang="en-US" sz="1600" dirty="0"/>
              <a:t> ý, </a:t>
            </a:r>
            <a:r>
              <a:rPr lang="en-US" sz="1600" dirty="0" err="1"/>
              <a:t>đảm</a:t>
            </a:r>
            <a:r>
              <a:rPr lang="en-US" sz="1600" dirty="0"/>
              <a:t> </a:t>
            </a:r>
            <a:r>
              <a:rPr lang="en-US" sz="1600" dirty="0" err="1"/>
              <a:t>bảo</a:t>
            </a:r>
            <a:r>
              <a:rPr lang="en-US" sz="1600" dirty="0"/>
              <a:t> </a:t>
            </a:r>
            <a:r>
              <a:rPr lang="en-US" sz="1600" dirty="0" err="1"/>
              <a:t>hệ</a:t>
            </a:r>
            <a:r>
              <a:rPr lang="en-US" sz="1600" dirty="0"/>
              <a:t> </a:t>
            </a:r>
            <a:r>
              <a:rPr lang="en-US" sz="1600" dirty="0" err="1"/>
              <a:t>thống</a:t>
            </a:r>
            <a:r>
              <a:rPr lang="en-US" sz="1600" dirty="0"/>
              <a:t> </a:t>
            </a:r>
            <a:r>
              <a:rPr lang="en-US" sz="1600" dirty="0" err="1"/>
              <a:t>hoạt</a:t>
            </a:r>
            <a:r>
              <a:rPr lang="en-US" sz="1600" dirty="0"/>
              <a:t> </a:t>
            </a:r>
            <a:r>
              <a:rPr lang="en-US" sz="1600" dirty="0" err="1"/>
              <a:t>động</a:t>
            </a:r>
            <a:r>
              <a:rPr lang="en-US" sz="1600" dirty="0"/>
              <a:t> </a:t>
            </a:r>
            <a:r>
              <a:rPr lang="en-US" sz="1600" dirty="0" err="1"/>
              <a:t>mượt</a:t>
            </a:r>
            <a:r>
              <a:rPr lang="en-US" sz="1600" dirty="0"/>
              <a:t> </a:t>
            </a:r>
            <a:r>
              <a:rPr lang="en-US" sz="1600" dirty="0" err="1"/>
              <a:t>mà</a:t>
            </a:r>
            <a:r>
              <a:rPr lang="en-US" sz="1600" dirty="0"/>
              <a:t> </a:t>
            </a:r>
            <a:r>
              <a:rPr lang="en-US" sz="1600" dirty="0" err="1"/>
              <a:t>ngay</a:t>
            </a:r>
            <a:r>
              <a:rPr lang="en-US" sz="1600" dirty="0"/>
              <a:t> </a:t>
            </a:r>
            <a:r>
              <a:rPr lang="en-US" sz="1600" dirty="0" err="1"/>
              <a:t>cả</a:t>
            </a:r>
            <a:r>
              <a:rPr lang="en-US" sz="1600" dirty="0"/>
              <a:t> </a:t>
            </a:r>
            <a:r>
              <a:rPr lang="en-US" sz="1600" dirty="0" err="1"/>
              <a:t>với</a:t>
            </a:r>
            <a:r>
              <a:rPr lang="en-US" sz="1600" dirty="0"/>
              <a:t> </a:t>
            </a:r>
            <a:r>
              <a:rPr lang="en-US" sz="1600" dirty="0" err="1"/>
              <a:t>khối</a:t>
            </a:r>
            <a:r>
              <a:rPr lang="en-US" sz="1600" dirty="0"/>
              <a:t> </a:t>
            </a:r>
            <a:r>
              <a:rPr lang="en-US" sz="1600" dirty="0" err="1"/>
              <a:t>lượng</a:t>
            </a:r>
            <a:r>
              <a:rPr lang="en-US" sz="1600" dirty="0"/>
              <a:t> </a:t>
            </a:r>
            <a:r>
              <a:rPr lang="en-US" sz="1600" dirty="0" err="1"/>
              <a:t>dữ</a:t>
            </a:r>
            <a:r>
              <a:rPr lang="en-US" sz="1600" dirty="0"/>
              <a:t> </a:t>
            </a:r>
            <a:r>
              <a:rPr lang="en-US" sz="1600" dirty="0" err="1"/>
              <a:t>liệu</a:t>
            </a:r>
            <a:r>
              <a:rPr lang="en-US" sz="1600" dirty="0"/>
              <a:t> </a:t>
            </a:r>
            <a:r>
              <a:rPr lang="en-US" sz="1600" dirty="0" err="1"/>
              <a:t>lớn</a:t>
            </a:r>
            <a:r>
              <a:rPr lang="en-US" sz="1600" dirty="0"/>
              <a:t> </a:t>
            </a:r>
            <a:r>
              <a:rPr lang="en-US" sz="1600" dirty="0" err="1"/>
              <a:t>hơn</a:t>
            </a:r>
            <a:endParaRPr lang="en-US" sz="1600" dirty="0"/>
          </a:p>
          <a:p>
            <a:pPr marL="0" lvl="0" indent="0" algn="just" rtl="0">
              <a:spcBef>
                <a:spcPts val="0"/>
              </a:spcBef>
              <a:spcAft>
                <a:spcPts val="0"/>
              </a:spcAft>
              <a:buNone/>
            </a:pPr>
            <a:endParaRPr lang="en-US" sz="1600" dirty="0"/>
          </a:p>
          <a:p>
            <a:pPr lvl="0" algn="just"/>
            <a:r>
              <a:rPr lang="vi-VN" sz="1600" b="1" dirty="0"/>
              <a:t>2. Tích hợp đa dạng nguồn dữ liệu: </a:t>
            </a:r>
          </a:p>
          <a:p>
            <a:pPr lvl="0" algn="just"/>
            <a:r>
              <a:rPr lang="vi-VN" sz="1600" dirty="0"/>
              <a:t>Chúng tôi có kế hoạch thu thập và kết hợp dữ liệu từ nhiều nguồn khác nhau như mạng xã hội, lịch sử duyệt web, và phản hồi từ người dùng để làm phong phú thông tin đầu vào cho hệ thống gợi ý</a:t>
            </a:r>
            <a:endParaRPr lang="en-US" sz="1600" dirty="0"/>
          </a:p>
          <a:p>
            <a:pPr lvl="0" algn="just"/>
            <a:endParaRPr lang="vi-VN" sz="1600" dirty="0"/>
          </a:p>
          <a:p>
            <a:pPr lvl="0" algn="just"/>
            <a:r>
              <a:rPr lang="vi-VN" sz="1600" b="1" dirty="0"/>
              <a:t>3. Tăng cường trải nghiệm:</a:t>
            </a:r>
          </a:p>
          <a:p>
            <a:pPr lvl="0" algn="just"/>
            <a:r>
              <a:rPr lang="vi-VN" sz="1600" dirty="0"/>
              <a:t>Hiện tại giao diện người dùng vẫn còn hạn chế về mặt chức năng. Chúng tôi sẽ có kế hoạch để nâng cấp giao diện người dùng với các tính năng tương tác mới như kéo thả sản phẩm, và hiển thị thông tin chi tiết hơn về gợi ý</a:t>
            </a:r>
          </a:p>
          <a:p>
            <a:pPr marL="0" lvl="0" indent="0" algn="just" rtl="0">
              <a:spcBef>
                <a:spcPts val="0"/>
              </a:spcBef>
              <a:spcAft>
                <a:spcPts val="0"/>
              </a:spcAft>
              <a:buNone/>
            </a:pPr>
            <a:endParaRPr sz="1600" dirty="0"/>
          </a:p>
        </p:txBody>
      </p:sp>
      <p:sp>
        <p:nvSpPr>
          <p:cNvPr id="707" name="Google Shape;707;g27ff782cb65_0_176"/>
          <p:cNvSpPr txBox="1">
            <a:spLocks noGrp="1"/>
          </p:cNvSpPr>
          <p:nvPr>
            <p:ph type="body" idx="3"/>
          </p:nvPr>
        </p:nvSpPr>
        <p:spPr>
          <a:xfrm>
            <a:off x="9112825" y="480779"/>
            <a:ext cx="340500" cy="246300"/>
          </a:xfrm>
          <a:prstGeom prst="rect">
            <a:avLst/>
          </a:prstGeom>
        </p:spPr>
        <p:txBody>
          <a:bodyPr spcFirstLastPara="1" wrap="square" lIns="0" tIns="0" rIns="0" bIns="0" anchor="t" anchorCtr="0">
            <a:spAutoFit/>
          </a:bodyPr>
          <a:lstStyle/>
          <a:p>
            <a:pPr marL="0" lvl="0" indent="0" algn="ctr" rtl="0">
              <a:spcBef>
                <a:spcPts val="0"/>
              </a:spcBef>
              <a:spcAft>
                <a:spcPts val="0"/>
              </a:spcAft>
              <a:buNone/>
            </a:pPr>
            <a:r>
              <a:rPr lang="en-US"/>
              <a:t>4</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06"/>
                                        </p:tgtEl>
                                        <p:attrNameLst>
                                          <p:attrName>style.visibility</p:attrName>
                                        </p:attrNameLst>
                                      </p:cBhvr>
                                      <p:to>
                                        <p:strVal val="visible"/>
                                      </p:to>
                                    </p:set>
                                    <p:animEffect transition="in" filter="fade">
                                      <p:cBhvr>
                                        <p:cTn id="7" dur="1000"/>
                                        <p:tgtEl>
                                          <p:spTgt spid="70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1000"/>
                                        <p:tgtEl>
                                          <p:spTgt spid="706"/>
                                        </p:tgtEl>
                                      </p:cBhvr>
                                    </p:animEffect>
                                    <p:set>
                                      <p:cBhvr>
                                        <p:cTn id="12" dur="1" fill="hold">
                                          <p:stCondLst>
                                            <p:cond delay="1000"/>
                                          </p:stCondLst>
                                        </p:cTn>
                                        <p:tgtEl>
                                          <p:spTgt spid="70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g27ff782cb65_1_0"/>
          <p:cNvSpPr txBox="1">
            <a:spLocks noGrp="1"/>
          </p:cNvSpPr>
          <p:nvPr>
            <p:ph type="body" idx="2"/>
          </p:nvPr>
        </p:nvSpPr>
        <p:spPr>
          <a:xfrm>
            <a:off x="252145" y="218233"/>
            <a:ext cx="6758400" cy="6312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Clr>
                <a:schemeClr val="lt1"/>
              </a:buClr>
              <a:buSzPts val="1700"/>
              <a:buNone/>
            </a:pPr>
            <a:r>
              <a:rPr lang="en-US" sz="4100" b="1"/>
              <a:t>1.1. </a:t>
            </a:r>
            <a:r>
              <a:rPr lang="en-US" sz="3300" b="1"/>
              <a:t>Background Information</a:t>
            </a:r>
            <a:endParaRPr sz="4100" b="1"/>
          </a:p>
        </p:txBody>
      </p:sp>
      <p:sp>
        <p:nvSpPr>
          <p:cNvPr id="181" name="Google Shape;181;g27ff782cb65_1_0"/>
          <p:cNvSpPr txBox="1">
            <a:spLocks noGrp="1"/>
          </p:cNvSpPr>
          <p:nvPr>
            <p:ph type="body" idx="3"/>
          </p:nvPr>
        </p:nvSpPr>
        <p:spPr>
          <a:xfrm>
            <a:off x="9112825" y="480779"/>
            <a:ext cx="340500" cy="246300"/>
          </a:xfrm>
          <a:prstGeom prst="rect">
            <a:avLst/>
          </a:prstGeom>
          <a:noFill/>
          <a:ln>
            <a:noFill/>
          </a:ln>
        </p:spPr>
        <p:txBody>
          <a:bodyPr spcFirstLastPara="1" wrap="square" lIns="0" tIns="0" rIns="0" bIns="0" anchor="t" anchorCtr="0">
            <a:spAutoFit/>
          </a:bodyPr>
          <a:lstStyle/>
          <a:p>
            <a:pPr marL="0" lvl="0" indent="0" algn="r" rtl="0">
              <a:lnSpc>
                <a:spcPct val="100000"/>
              </a:lnSpc>
              <a:spcBef>
                <a:spcPts val="0"/>
              </a:spcBef>
              <a:spcAft>
                <a:spcPts val="0"/>
              </a:spcAft>
              <a:buClr>
                <a:srgbClr val="D8D8D8"/>
              </a:buClr>
              <a:buSzPts val="1600"/>
              <a:buNone/>
            </a:pPr>
            <a:r>
              <a:rPr lang="en-US"/>
              <a:t>01</a:t>
            </a:r>
            <a:endParaRPr/>
          </a:p>
        </p:txBody>
      </p:sp>
      <p:sp>
        <p:nvSpPr>
          <p:cNvPr id="182" name="Google Shape;182;g27ff782cb65_1_0"/>
          <p:cNvSpPr txBox="1">
            <a:spLocks noGrp="1"/>
          </p:cNvSpPr>
          <p:nvPr>
            <p:ph type="body" idx="4"/>
          </p:nvPr>
        </p:nvSpPr>
        <p:spPr>
          <a:xfrm>
            <a:off x="8649875" y="480775"/>
            <a:ext cx="705000" cy="2463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Clr>
                <a:srgbClr val="D8D8D8"/>
              </a:buClr>
              <a:buSzPts val="1600"/>
              <a:buNone/>
            </a:pPr>
            <a:r>
              <a:rPr lang="en-US"/>
              <a:t>UNIT</a:t>
            </a:r>
            <a:endParaRPr/>
          </a:p>
        </p:txBody>
      </p:sp>
      <p:sp>
        <p:nvSpPr>
          <p:cNvPr id="183" name="Google Shape;183;g27ff782cb65_1_0"/>
          <p:cNvSpPr txBox="1">
            <a:spLocks noGrp="1"/>
          </p:cNvSpPr>
          <p:nvPr>
            <p:ph type="body" idx="5"/>
          </p:nvPr>
        </p:nvSpPr>
        <p:spPr>
          <a:xfrm>
            <a:off x="522288" y="1359428"/>
            <a:ext cx="8055000" cy="914400"/>
          </a:xfrm>
          <a:prstGeom prst="rect">
            <a:avLst/>
          </a:prstGeom>
          <a:noFill/>
          <a:ln>
            <a:noFill/>
          </a:ln>
        </p:spPr>
        <p:txBody>
          <a:bodyPr spcFirstLastPara="1" wrap="square" lIns="0" tIns="0" rIns="0" bIns="0" anchor="t" anchorCtr="0">
            <a:noAutofit/>
          </a:bodyPr>
          <a:lstStyle/>
          <a:p>
            <a:pPr marL="177800" lvl="0" indent="-273050" algn="l" rtl="0">
              <a:lnSpc>
                <a:spcPct val="115000"/>
              </a:lnSpc>
              <a:spcBef>
                <a:spcPts val="1400"/>
              </a:spcBef>
              <a:spcAft>
                <a:spcPts val="0"/>
              </a:spcAft>
              <a:buSzPts val="2900"/>
              <a:buChar char="•"/>
            </a:pPr>
            <a:r>
              <a:rPr lang="en-US" sz="2900" i="1"/>
              <a:t>1.1.2. Áp dụng phân tích dự đoán vào thương mại điện tử.</a:t>
            </a:r>
            <a:endParaRPr sz="2900" i="1"/>
          </a:p>
          <a:p>
            <a:pPr marL="177800" lvl="0" indent="0" algn="l" rtl="0">
              <a:lnSpc>
                <a:spcPct val="115000"/>
              </a:lnSpc>
              <a:spcBef>
                <a:spcPts val="1400"/>
              </a:spcBef>
              <a:spcAft>
                <a:spcPts val="0"/>
              </a:spcAft>
              <a:buNone/>
            </a:pPr>
            <a:endParaRPr sz="2900" i="1"/>
          </a:p>
        </p:txBody>
      </p:sp>
      <p:sp>
        <p:nvSpPr>
          <p:cNvPr id="184" name="Google Shape;184;g27ff782cb65_1_0"/>
          <p:cNvSpPr txBox="1"/>
          <p:nvPr/>
        </p:nvSpPr>
        <p:spPr>
          <a:xfrm>
            <a:off x="522297" y="2218433"/>
            <a:ext cx="8686500" cy="4463700"/>
          </a:xfrm>
          <a:prstGeom prst="rect">
            <a:avLst/>
          </a:prstGeom>
          <a:noFill/>
          <a:ln>
            <a:noFill/>
          </a:ln>
        </p:spPr>
        <p:txBody>
          <a:bodyPr spcFirstLastPara="1" wrap="square" lIns="106650" tIns="106650" rIns="106650" bIns="106650" anchor="t" anchorCtr="0">
            <a:spAutoFit/>
          </a:bodyPr>
          <a:lstStyle/>
          <a:p>
            <a:pPr marL="1066800" lvl="0" indent="533400" algn="l" rtl="0">
              <a:spcBef>
                <a:spcPts val="0"/>
              </a:spcBef>
              <a:spcAft>
                <a:spcPts val="0"/>
              </a:spcAft>
              <a:buNone/>
            </a:pPr>
            <a:r>
              <a:rPr lang="en-US" sz="2300">
                <a:solidFill>
                  <a:srgbClr val="081C36"/>
                </a:solidFill>
                <a:highlight>
                  <a:srgbClr val="FFFFFF"/>
                </a:highlight>
              </a:rPr>
              <a:t>Gia tăng dữ liệu lớn từ hành vi mua sắm</a:t>
            </a:r>
            <a:endParaRPr sz="2300">
              <a:solidFill>
                <a:srgbClr val="081C36"/>
              </a:solidFill>
              <a:highlight>
                <a:srgbClr val="FFFFFF"/>
              </a:highlight>
            </a:endParaRPr>
          </a:p>
          <a:p>
            <a:pPr marL="0" lvl="0" indent="0" algn="l" rtl="0">
              <a:spcBef>
                <a:spcPts val="0"/>
              </a:spcBef>
              <a:spcAft>
                <a:spcPts val="0"/>
              </a:spcAft>
              <a:buNone/>
            </a:pPr>
            <a:endParaRPr sz="2300">
              <a:solidFill>
                <a:srgbClr val="081C36"/>
              </a:solidFill>
              <a:highlight>
                <a:schemeClr val="lt1"/>
              </a:highlight>
            </a:endParaRPr>
          </a:p>
          <a:p>
            <a:pPr marL="533400" lvl="0" indent="533400" algn="l" rtl="0">
              <a:spcBef>
                <a:spcPts val="0"/>
              </a:spcBef>
              <a:spcAft>
                <a:spcPts val="0"/>
              </a:spcAft>
              <a:buNone/>
            </a:pPr>
            <a:r>
              <a:rPr lang="en-US" sz="2300">
                <a:solidFill>
                  <a:srgbClr val="081C36"/>
                </a:solidFill>
                <a:highlight>
                  <a:schemeClr val="lt1"/>
                </a:highlight>
              </a:rPr>
              <a:t>Phân tích dữ liệu 				Trí tuệ nhân tạo (AI)</a:t>
            </a:r>
            <a:endParaRPr sz="2300">
              <a:solidFill>
                <a:srgbClr val="081C36"/>
              </a:solidFill>
              <a:highlight>
                <a:schemeClr val="lt1"/>
              </a:highlight>
            </a:endParaRPr>
          </a:p>
          <a:p>
            <a:pPr marL="533400" lvl="0" indent="0" algn="l" rtl="0">
              <a:spcBef>
                <a:spcPts val="0"/>
              </a:spcBef>
              <a:spcAft>
                <a:spcPts val="0"/>
              </a:spcAft>
              <a:buNone/>
            </a:pPr>
            <a:endParaRPr sz="2300">
              <a:solidFill>
                <a:srgbClr val="081C36"/>
              </a:solidFill>
              <a:highlight>
                <a:schemeClr val="lt1"/>
              </a:highlight>
            </a:endParaRPr>
          </a:p>
          <a:p>
            <a:pPr marL="533400" lvl="0" indent="0" algn="l" rtl="0">
              <a:spcBef>
                <a:spcPts val="0"/>
              </a:spcBef>
              <a:spcAft>
                <a:spcPts val="0"/>
              </a:spcAft>
              <a:buNone/>
            </a:pPr>
            <a:r>
              <a:rPr lang="en-US" sz="2300">
                <a:solidFill>
                  <a:srgbClr val="081C36"/>
                </a:solidFill>
                <a:highlight>
                  <a:schemeClr val="lt1"/>
                </a:highlight>
              </a:rPr>
              <a:t>	</a:t>
            </a:r>
            <a:endParaRPr sz="2300">
              <a:solidFill>
                <a:srgbClr val="081C36"/>
              </a:solidFill>
              <a:highlight>
                <a:schemeClr val="lt1"/>
              </a:highlight>
            </a:endParaRPr>
          </a:p>
          <a:p>
            <a:pPr marL="0" lvl="0" indent="0" algn="l" rtl="0">
              <a:spcBef>
                <a:spcPts val="0"/>
              </a:spcBef>
              <a:spcAft>
                <a:spcPts val="0"/>
              </a:spcAft>
              <a:buNone/>
            </a:pPr>
            <a:r>
              <a:rPr lang="en-US" sz="2300">
                <a:solidFill>
                  <a:srgbClr val="081C36"/>
                </a:solidFill>
                <a:highlight>
                  <a:schemeClr val="lt1"/>
                </a:highlight>
              </a:rPr>
              <a:t>	</a:t>
            </a:r>
            <a:endParaRPr sz="2300">
              <a:solidFill>
                <a:srgbClr val="081C36"/>
              </a:solidFill>
              <a:highlight>
                <a:schemeClr val="lt1"/>
              </a:highlight>
            </a:endParaRPr>
          </a:p>
          <a:p>
            <a:pPr marL="0" lvl="0" indent="0" algn="l" rtl="0">
              <a:spcBef>
                <a:spcPts val="0"/>
              </a:spcBef>
              <a:spcAft>
                <a:spcPts val="0"/>
              </a:spcAft>
              <a:buNone/>
            </a:pPr>
            <a:endParaRPr sz="2300">
              <a:solidFill>
                <a:srgbClr val="081C36"/>
              </a:solidFill>
              <a:highlight>
                <a:schemeClr val="lt1"/>
              </a:highlight>
            </a:endParaRPr>
          </a:p>
          <a:p>
            <a:pPr marL="0" lvl="0" indent="0" algn="l" rtl="0">
              <a:spcBef>
                <a:spcPts val="0"/>
              </a:spcBef>
              <a:spcAft>
                <a:spcPts val="0"/>
              </a:spcAft>
              <a:buNone/>
            </a:pPr>
            <a:endParaRPr sz="2300">
              <a:solidFill>
                <a:srgbClr val="081C36"/>
              </a:solidFill>
              <a:highlight>
                <a:schemeClr val="lt1"/>
              </a:highlight>
            </a:endParaRPr>
          </a:p>
          <a:p>
            <a:pPr marL="0" lvl="0" indent="0" algn="l" rtl="0">
              <a:spcBef>
                <a:spcPts val="0"/>
              </a:spcBef>
              <a:spcAft>
                <a:spcPts val="0"/>
              </a:spcAft>
              <a:buNone/>
            </a:pPr>
            <a:r>
              <a:rPr lang="en-US" sz="2300">
                <a:solidFill>
                  <a:srgbClr val="081C36"/>
                </a:solidFill>
                <a:highlight>
                  <a:schemeClr val="lt1"/>
                </a:highlight>
              </a:rPr>
              <a:t>=&gt; Dự đoán xu hướng mua sắm trong tương lai, điều chỉnh mức tồn kho hiệu quả.</a:t>
            </a:r>
            <a:endParaRPr sz="2300">
              <a:solidFill>
                <a:srgbClr val="081C36"/>
              </a:solidFill>
              <a:highlight>
                <a:schemeClr val="lt1"/>
              </a:highlight>
            </a:endParaRPr>
          </a:p>
          <a:p>
            <a:pPr marL="533400" lvl="0" indent="0" algn="l" rtl="0">
              <a:spcBef>
                <a:spcPts val="0"/>
              </a:spcBef>
              <a:spcAft>
                <a:spcPts val="0"/>
              </a:spcAft>
              <a:buNone/>
            </a:pPr>
            <a:endParaRPr sz="2300">
              <a:solidFill>
                <a:srgbClr val="081C36"/>
              </a:solidFill>
              <a:highlight>
                <a:schemeClr val="lt1"/>
              </a:highlight>
            </a:endParaRPr>
          </a:p>
          <a:p>
            <a:pPr marL="533400" lvl="0" indent="0" algn="l" rtl="0">
              <a:spcBef>
                <a:spcPts val="0"/>
              </a:spcBef>
              <a:spcAft>
                <a:spcPts val="0"/>
              </a:spcAft>
              <a:buNone/>
            </a:pPr>
            <a:r>
              <a:rPr lang="en-US" sz="2300">
                <a:solidFill>
                  <a:srgbClr val="081C36"/>
                </a:solidFill>
                <a:highlight>
                  <a:schemeClr val="lt1"/>
                </a:highlight>
              </a:rPr>
              <a:t>	</a:t>
            </a:r>
            <a:endParaRPr sz="2300">
              <a:solidFill>
                <a:srgbClr val="081C36"/>
              </a:solidFill>
              <a:highlight>
                <a:schemeClr val="lt1"/>
              </a:highlight>
            </a:endParaRPr>
          </a:p>
        </p:txBody>
      </p:sp>
      <p:cxnSp>
        <p:nvCxnSpPr>
          <p:cNvPr id="185" name="Google Shape;185;g27ff782cb65_1_0"/>
          <p:cNvCxnSpPr/>
          <p:nvPr/>
        </p:nvCxnSpPr>
        <p:spPr>
          <a:xfrm flipH="1">
            <a:off x="2771497" y="2719433"/>
            <a:ext cx="1375500" cy="324900"/>
          </a:xfrm>
          <a:prstGeom prst="straightConnector1">
            <a:avLst/>
          </a:prstGeom>
          <a:noFill/>
          <a:ln w="9525" cap="flat" cmpd="sng">
            <a:solidFill>
              <a:schemeClr val="dk2"/>
            </a:solidFill>
            <a:prstDash val="solid"/>
            <a:round/>
            <a:headEnd type="none" w="med" len="med"/>
            <a:tailEnd type="triangle" w="med" len="med"/>
          </a:ln>
        </p:spPr>
      </p:cxnSp>
      <p:cxnSp>
        <p:nvCxnSpPr>
          <p:cNvPr id="186" name="Google Shape;186;g27ff782cb65_1_0"/>
          <p:cNvCxnSpPr/>
          <p:nvPr/>
        </p:nvCxnSpPr>
        <p:spPr>
          <a:xfrm>
            <a:off x="5036589" y="2693800"/>
            <a:ext cx="1313100" cy="378900"/>
          </a:xfrm>
          <a:prstGeom prst="straightConnector1">
            <a:avLst/>
          </a:prstGeom>
          <a:noFill/>
          <a:ln w="9525" cap="flat" cmpd="sng">
            <a:solidFill>
              <a:schemeClr val="dk2"/>
            </a:solidFill>
            <a:prstDash val="solid"/>
            <a:round/>
            <a:headEnd type="none" w="med" len="med"/>
            <a:tailEnd type="triangle" w="med" len="med"/>
          </a:ln>
        </p:spPr>
      </p:cxnSp>
      <p:sp>
        <p:nvSpPr>
          <p:cNvPr id="187" name="Google Shape;187;g27ff782cb65_1_0"/>
          <p:cNvSpPr txBox="1"/>
          <p:nvPr/>
        </p:nvSpPr>
        <p:spPr>
          <a:xfrm>
            <a:off x="5116839" y="3714100"/>
            <a:ext cx="4237800" cy="1277400"/>
          </a:xfrm>
          <a:prstGeom prst="rect">
            <a:avLst/>
          </a:prstGeom>
          <a:noFill/>
          <a:ln>
            <a:noFill/>
          </a:ln>
        </p:spPr>
        <p:txBody>
          <a:bodyPr spcFirstLastPara="1" wrap="square" lIns="106650" tIns="106650" rIns="106650" bIns="106650" anchor="t" anchorCtr="0">
            <a:spAutoFit/>
          </a:bodyPr>
          <a:lstStyle/>
          <a:p>
            <a:pPr marL="0" lvl="0" indent="0" algn="l" rtl="0">
              <a:spcBef>
                <a:spcPts val="0"/>
              </a:spcBef>
              <a:spcAft>
                <a:spcPts val="0"/>
              </a:spcAft>
              <a:buNone/>
            </a:pPr>
            <a:r>
              <a:rPr lang="en-US" sz="2300">
                <a:solidFill>
                  <a:srgbClr val="081C36"/>
                </a:solidFill>
                <a:highlight>
                  <a:schemeClr val="lt1"/>
                </a:highlight>
              </a:rPr>
              <a:t>Hệ thống gợi ý thông minh</a:t>
            </a:r>
            <a:endParaRPr sz="2300">
              <a:solidFill>
                <a:srgbClr val="081C36"/>
              </a:solidFill>
              <a:highlight>
                <a:schemeClr val="lt1"/>
              </a:highlight>
            </a:endParaRPr>
          </a:p>
          <a:p>
            <a:pPr marL="0" lvl="0" indent="0" algn="l" rtl="0">
              <a:spcBef>
                <a:spcPts val="0"/>
              </a:spcBef>
              <a:spcAft>
                <a:spcPts val="0"/>
              </a:spcAft>
              <a:buClr>
                <a:schemeClr val="dk1"/>
              </a:buClr>
              <a:buSzPts val="1300"/>
              <a:buFont typeface="Arial"/>
              <a:buNone/>
            </a:pPr>
            <a:r>
              <a:rPr lang="en-US" sz="2300">
                <a:solidFill>
                  <a:srgbClr val="081C36"/>
                </a:solidFill>
                <a:highlight>
                  <a:schemeClr val="lt1"/>
                </a:highlight>
              </a:rPr>
              <a:t>Phân tích cảm xúc, dự đoán xu hướng thị trường.</a:t>
            </a:r>
            <a:endParaRPr sz="2300">
              <a:solidFill>
                <a:srgbClr val="081C36"/>
              </a:solidFill>
              <a:highlight>
                <a:schemeClr val="lt1"/>
              </a:highlight>
            </a:endParaRPr>
          </a:p>
        </p:txBody>
      </p:sp>
      <p:sp>
        <p:nvSpPr>
          <p:cNvPr id="188" name="Google Shape;188;g27ff782cb65_1_0"/>
          <p:cNvSpPr txBox="1"/>
          <p:nvPr/>
        </p:nvSpPr>
        <p:spPr>
          <a:xfrm>
            <a:off x="773306" y="3798767"/>
            <a:ext cx="3823500" cy="1277400"/>
          </a:xfrm>
          <a:prstGeom prst="rect">
            <a:avLst/>
          </a:prstGeom>
          <a:noFill/>
          <a:ln>
            <a:noFill/>
          </a:ln>
        </p:spPr>
        <p:txBody>
          <a:bodyPr spcFirstLastPara="1" wrap="square" lIns="106650" tIns="106650" rIns="106650" bIns="106650" anchor="t" anchorCtr="0">
            <a:spAutoFit/>
          </a:bodyPr>
          <a:lstStyle/>
          <a:p>
            <a:pPr marL="533400" lvl="0" indent="0" algn="l" rtl="0">
              <a:spcBef>
                <a:spcPts val="0"/>
              </a:spcBef>
              <a:spcAft>
                <a:spcPts val="0"/>
              </a:spcAft>
              <a:buClr>
                <a:schemeClr val="dk1"/>
              </a:buClr>
              <a:buSzPts val="1300"/>
              <a:buFont typeface="Arial"/>
              <a:buNone/>
            </a:pPr>
            <a:r>
              <a:rPr lang="en-US" sz="2300">
                <a:solidFill>
                  <a:srgbClr val="081C36"/>
                </a:solidFill>
                <a:highlight>
                  <a:schemeClr val="lt1"/>
                </a:highlight>
              </a:rPr>
              <a:t>Thói quen, sở thích khách hàng.</a:t>
            </a:r>
            <a:endParaRPr sz="2300">
              <a:solidFill>
                <a:srgbClr val="081C36"/>
              </a:solidFill>
              <a:highlight>
                <a:schemeClr val="lt1"/>
              </a:highlight>
            </a:endParaRPr>
          </a:p>
          <a:p>
            <a:pPr marL="0" lvl="0" indent="0" algn="l" rtl="0">
              <a:spcBef>
                <a:spcPts val="0"/>
              </a:spcBef>
              <a:spcAft>
                <a:spcPts val="0"/>
              </a:spcAft>
              <a:buNone/>
            </a:pPr>
            <a:endParaRPr sz="2300">
              <a:solidFill>
                <a:schemeClr val="dk2"/>
              </a:solidFill>
            </a:endParaRPr>
          </a:p>
        </p:txBody>
      </p:sp>
      <p:cxnSp>
        <p:nvCxnSpPr>
          <p:cNvPr id="189" name="Google Shape;189;g27ff782cb65_1_0"/>
          <p:cNvCxnSpPr/>
          <p:nvPr/>
        </p:nvCxnSpPr>
        <p:spPr>
          <a:xfrm>
            <a:off x="2317536" y="3468500"/>
            <a:ext cx="0" cy="338700"/>
          </a:xfrm>
          <a:prstGeom prst="straightConnector1">
            <a:avLst/>
          </a:prstGeom>
          <a:noFill/>
          <a:ln w="9525" cap="flat" cmpd="sng">
            <a:solidFill>
              <a:schemeClr val="dk2"/>
            </a:solidFill>
            <a:prstDash val="solid"/>
            <a:round/>
            <a:headEnd type="none" w="med" len="med"/>
            <a:tailEnd type="triangle" w="med" len="med"/>
          </a:ln>
        </p:spPr>
      </p:cxnSp>
      <p:cxnSp>
        <p:nvCxnSpPr>
          <p:cNvPr id="190" name="Google Shape;190;g27ff782cb65_1_0"/>
          <p:cNvCxnSpPr/>
          <p:nvPr/>
        </p:nvCxnSpPr>
        <p:spPr>
          <a:xfrm>
            <a:off x="6489551" y="3510833"/>
            <a:ext cx="11400" cy="3387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713"/>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27ff782cb65_1_77"/>
          <p:cNvSpPr txBox="1">
            <a:spLocks noGrp="1"/>
          </p:cNvSpPr>
          <p:nvPr>
            <p:ph type="body" idx="2"/>
          </p:nvPr>
        </p:nvSpPr>
        <p:spPr>
          <a:xfrm>
            <a:off x="135085" y="219175"/>
            <a:ext cx="6758400" cy="507900"/>
          </a:xfrm>
          <a:prstGeom prst="rect">
            <a:avLst/>
          </a:prstGeom>
          <a:noFill/>
          <a:ln>
            <a:noFill/>
          </a:ln>
        </p:spPr>
        <p:txBody>
          <a:bodyPr spcFirstLastPara="1" wrap="square" lIns="0" tIns="0" rIns="0" bIns="0" anchor="t" anchorCtr="0">
            <a:spAutoFit/>
          </a:bodyPr>
          <a:lstStyle/>
          <a:p>
            <a:pPr marL="304800" lvl="0" indent="0" algn="l" rtl="0">
              <a:lnSpc>
                <a:spcPct val="115000"/>
              </a:lnSpc>
              <a:spcBef>
                <a:spcPts val="1400"/>
              </a:spcBef>
              <a:spcAft>
                <a:spcPts val="0"/>
              </a:spcAft>
              <a:buClr>
                <a:schemeClr val="dk1"/>
              </a:buClr>
              <a:buSzPts val="1300"/>
              <a:buNone/>
            </a:pPr>
            <a:r>
              <a:rPr lang="en-US" sz="3300" b="1"/>
              <a:t>1.2. Motivation and Objective</a:t>
            </a:r>
            <a:endParaRPr sz="4100" b="1"/>
          </a:p>
        </p:txBody>
      </p:sp>
      <p:sp>
        <p:nvSpPr>
          <p:cNvPr id="196" name="Google Shape;196;g27ff782cb65_1_77"/>
          <p:cNvSpPr txBox="1">
            <a:spLocks noGrp="1"/>
          </p:cNvSpPr>
          <p:nvPr>
            <p:ph type="body" idx="3"/>
          </p:nvPr>
        </p:nvSpPr>
        <p:spPr>
          <a:xfrm>
            <a:off x="9112825" y="480779"/>
            <a:ext cx="340500" cy="246300"/>
          </a:xfrm>
          <a:prstGeom prst="rect">
            <a:avLst/>
          </a:prstGeom>
          <a:noFill/>
          <a:ln>
            <a:noFill/>
          </a:ln>
        </p:spPr>
        <p:txBody>
          <a:bodyPr spcFirstLastPara="1" wrap="square" lIns="0" tIns="0" rIns="0" bIns="0" anchor="t" anchorCtr="0">
            <a:spAutoFit/>
          </a:bodyPr>
          <a:lstStyle/>
          <a:p>
            <a:pPr marL="0" lvl="0" indent="0" algn="r" rtl="0">
              <a:lnSpc>
                <a:spcPct val="100000"/>
              </a:lnSpc>
              <a:spcBef>
                <a:spcPts val="0"/>
              </a:spcBef>
              <a:spcAft>
                <a:spcPts val="0"/>
              </a:spcAft>
              <a:buClr>
                <a:srgbClr val="D8D8D8"/>
              </a:buClr>
              <a:buSzPts val="1600"/>
              <a:buNone/>
            </a:pPr>
            <a:r>
              <a:rPr lang="en-US"/>
              <a:t>01</a:t>
            </a:r>
            <a:endParaRPr/>
          </a:p>
        </p:txBody>
      </p:sp>
      <p:sp>
        <p:nvSpPr>
          <p:cNvPr id="197" name="Google Shape;197;g27ff782cb65_1_77"/>
          <p:cNvSpPr txBox="1">
            <a:spLocks noGrp="1"/>
          </p:cNvSpPr>
          <p:nvPr>
            <p:ph type="body" idx="4"/>
          </p:nvPr>
        </p:nvSpPr>
        <p:spPr>
          <a:xfrm>
            <a:off x="8658124" y="480775"/>
            <a:ext cx="730200" cy="2463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Clr>
                <a:srgbClr val="D8D8D8"/>
              </a:buClr>
              <a:buSzPts val="1600"/>
              <a:buNone/>
            </a:pPr>
            <a:r>
              <a:rPr lang="en-US"/>
              <a:t>UNIT</a:t>
            </a:r>
            <a:endParaRPr/>
          </a:p>
        </p:txBody>
      </p:sp>
      <p:sp>
        <p:nvSpPr>
          <p:cNvPr id="198" name="Google Shape;198;g27ff782cb65_1_77"/>
          <p:cNvSpPr txBox="1">
            <a:spLocks noGrp="1"/>
          </p:cNvSpPr>
          <p:nvPr>
            <p:ph type="body" idx="5"/>
          </p:nvPr>
        </p:nvSpPr>
        <p:spPr>
          <a:xfrm>
            <a:off x="452445" y="1155233"/>
            <a:ext cx="8801700" cy="914400"/>
          </a:xfrm>
          <a:prstGeom prst="rect">
            <a:avLst/>
          </a:prstGeom>
          <a:noFill/>
          <a:ln>
            <a:noFill/>
          </a:ln>
        </p:spPr>
        <p:txBody>
          <a:bodyPr spcFirstLastPara="1" wrap="square" lIns="0" tIns="0" rIns="0" bIns="0" anchor="t" anchorCtr="0">
            <a:noAutofit/>
          </a:bodyPr>
          <a:lstStyle/>
          <a:p>
            <a:pPr marL="177800" lvl="0" indent="-273050" algn="l" rtl="0">
              <a:lnSpc>
                <a:spcPct val="115000"/>
              </a:lnSpc>
              <a:spcBef>
                <a:spcPts val="1400"/>
              </a:spcBef>
              <a:spcAft>
                <a:spcPts val="0"/>
              </a:spcAft>
              <a:buSzPts val="2900"/>
              <a:buChar char="•"/>
            </a:pPr>
            <a:r>
              <a:rPr lang="en-US" sz="2900" i="1"/>
              <a:t>1.2.1. Tăng cường trải nghiệm người dùng và phát triển doanh số </a:t>
            </a:r>
            <a:endParaRPr sz="2900" i="1"/>
          </a:p>
          <a:p>
            <a:pPr marL="177800" lvl="0" indent="0" algn="l" rtl="0">
              <a:lnSpc>
                <a:spcPct val="115000"/>
              </a:lnSpc>
              <a:spcBef>
                <a:spcPts val="1400"/>
              </a:spcBef>
              <a:spcAft>
                <a:spcPts val="0"/>
              </a:spcAft>
              <a:buNone/>
            </a:pPr>
            <a:endParaRPr sz="2900" i="1"/>
          </a:p>
        </p:txBody>
      </p:sp>
      <p:sp>
        <p:nvSpPr>
          <p:cNvPr id="199" name="Google Shape;199;g27ff782cb65_1_77"/>
          <p:cNvSpPr txBox="1"/>
          <p:nvPr/>
        </p:nvSpPr>
        <p:spPr>
          <a:xfrm>
            <a:off x="681415" y="2176267"/>
            <a:ext cx="7976700" cy="2339700"/>
          </a:xfrm>
          <a:prstGeom prst="rect">
            <a:avLst/>
          </a:prstGeom>
          <a:noFill/>
          <a:ln>
            <a:noFill/>
          </a:ln>
        </p:spPr>
        <p:txBody>
          <a:bodyPr spcFirstLastPara="1" wrap="square" lIns="106650" tIns="106650" rIns="106650" bIns="106650" anchor="t" anchorCtr="0">
            <a:spAutoFit/>
          </a:bodyPr>
          <a:lstStyle/>
          <a:p>
            <a:pPr marL="0" lvl="0" indent="0" algn="l" rtl="0">
              <a:spcBef>
                <a:spcPts val="0"/>
              </a:spcBef>
              <a:spcAft>
                <a:spcPts val="0"/>
              </a:spcAft>
              <a:buClr>
                <a:schemeClr val="dk1"/>
              </a:buClr>
              <a:buSzPts val="1300"/>
              <a:buFont typeface="Arial"/>
              <a:buNone/>
            </a:pPr>
            <a:r>
              <a:rPr lang="en-US" sz="2300">
                <a:solidFill>
                  <a:srgbClr val="081C36"/>
                </a:solidFill>
                <a:highlight>
                  <a:srgbClr val="FFFFFF"/>
                </a:highlight>
              </a:rPr>
              <a:t>- Cung cấp gợi ý sản phẩm phù hợp với nhu cầu</a:t>
            </a:r>
            <a:endParaRPr sz="2300">
              <a:solidFill>
                <a:srgbClr val="081C36"/>
              </a:solidFill>
              <a:highlight>
                <a:srgbClr val="FFFFFF"/>
              </a:highlight>
            </a:endParaRPr>
          </a:p>
          <a:p>
            <a:pPr marL="0" lvl="0" indent="0" algn="l" rtl="0">
              <a:spcBef>
                <a:spcPts val="0"/>
              </a:spcBef>
              <a:spcAft>
                <a:spcPts val="0"/>
              </a:spcAft>
              <a:buClr>
                <a:schemeClr val="dk1"/>
              </a:buClr>
              <a:buSzPts val="1300"/>
              <a:buFont typeface="Arial"/>
              <a:buNone/>
            </a:pPr>
            <a:r>
              <a:rPr lang="en-US" sz="2300">
                <a:solidFill>
                  <a:srgbClr val="081C36"/>
                </a:solidFill>
                <a:highlight>
                  <a:srgbClr val="FFFFFF"/>
                </a:highlight>
              </a:rPr>
              <a:t>-&gt; Khách hàng dễ dàng tìm thấy sản phẩm phù hợp với sở thích</a:t>
            </a:r>
            <a:endParaRPr sz="2300">
              <a:solidFill>
                <a:srgbClr val="081C36"/>
              </a:solidFill>
              <a:highlight>
                <a:srgbClr val="FFFFFF"/>
              </a:highlight>
            </a:endParaRPr>
          </a:p>
          <a:p>
            <a:pPr marL="0" lvl="0" indent="0" algn="l" rtl="0">
              <a:spcBef>
                <a:spcPts val="0"/>
              </a:spcBef>
              <a:spcAft>
                <a:spcPts val="0"/>
              </a:spcAft>
              <a:buClr>
                <a:schemeClr val="dk1"/>
              </a:buClr>
              <a:buSzPts val="1300"/>
              <a:buFont typeface="Arial"/>
              <a:buNone/>
            </a:pPr>
            <a:r>
              <a:rPr lang="en-US" sz="2300">
                <a:solidFill>
                  <a:srgbClr val="081C36"/>
                </a:solidFill>
                <a:highlight>
                  <a:srgbClr val="FFFFFF"/>
                </a:highlight>
              </a:rPr>
              <a:t>-&gt; Nâng cao sự hài lòng, gia tăng doanh thu</a:t>
            </a:r>
            <a:endParaRPr sz="2300">
              <a:solidFill>
                <a:srgbClr val="081C36"/>
              </a:solidFill>
              <a:highlight>
                <a:srgbClr val="FFFFFF"/>
              </a:highlight>
            </a:endParaRPr>
          </a:p>
          <a:p>
            <a:pPr marL="0" lvl="0" indent="0" algn="l" rtl="0">
              <a:spcBef>
                <a:spcPts val="0"/>
              </a:spcBef>
              <a:spcAft>
                <a:spcPts val="0"/>
              </a:spcAft>
              <a:buClr>
                <a:schemeClr val="dk1"/>
              </a:buClr>
              <a:buSzPts val="1300"/>
              <a:buFont typeface="Arial"/>
              <a:buNone/>
            </a:pPr>
            <a:endParaRPr sz="2300">
              <a:solidFill>
                <a:srgbClr val="081C36"/>
              </a:solidFill>
              <a:highlight>
                <a:srgbClr val="FFFFFF"/>
              </a:highlight>
            </a:endParaRPr>
          </a:p>
          <a:p>
            <a:pPr marL="0" lvl="0" indent="0" algn="l" rtl="0">
              <a:spcBef>
                <a:spcPts val="0"/>
              </a:spcBef>
              <a:spcAft>
                <a:spcPts val="0"/>
              </a:spcAft>
              <a:buClr>
                <a:schemeClr val="dk1"/>
              </a:buClr>
              <a:buSzPts val="1300"/>
              <a:buFont typeface="Arial"/>
              <a:buNone/>
            </a:pPr>
            <a:endParaRPr sz="2300">
              <a:solidFill>
                <a:srgbClr val="081C36"/>
              </a:solidFill>
              <a:highlight>
                <a:srgbClr val="FFFFFF"/>
              </a:highlight>
            </a:endParaRPr>
          </a:p>
        </p:txBody>
      </p:sp>
      <p:sp>
        <p:nvSpPr>
          <p:cNvPr id="200" name="Google Shape;200;g27ff782cb65_1_77"/>
          <p:cNvSpPr txBox="1">
            <a:spLocks noGrp="1"/>
          </p:cNvSpPr>
          <p:nvPr>
            <p:ph type="body" idx="5"/>
          </p:nvPr>
        </p:nvSpPr>
        <p:spPr>
          <a:xfrm>
            <a:off x="452445" y="4170900"/>
            <a:ext cx="8801700" cy="914400"/>
          </a:xfrm>
          <a:prstGeom prst="rect">
            <a:avLst/>
          </a:prstGeom>
          <a:noFill/>
          <a:ln>
            <a:noFill/>
          </a:ln>
        </p:spPr>
        <p:txBody>
          <a:bodyPr spcFirstLastPara="1" wrap="square" lIns="0" tIns="0" rIns="0" bIns="0" anchor="t" anchorCtr="0">
            <a:noAutofit/>
          </a:bodyPr>
          <a:lstStyle/>
          <a:p>
            <a:pPr marL="177800" lvl="0" indent="0" algn="l" rtl="0">
              <a:lnSpc>
                <a:spcPct val="115000"/>
              </a:lnSpc>
              <a:spcBef>
                <a:spcPts val="1400"/>
              </a:spcBef>
              <a:spcAft>
                <a:spcPts val="0"/>
              </a:spcAft>
              <a:buNone/>
            </a:pPr>
            <a:r>
              <a:rPr lang="en-US" sz="2900" i="1"/>
              <a:t>1.2.2. Tối ưu hóa quy trình kinh doanh và marketing</a:t>
            </a:r>
            <a:endParaRPr sz="2900" i="1"/>
          </a:p>
          <a:p>
            <a:pPr marL="177800" lvl="0" indent="0" algn="l" rtl="0">
              <a:lnSpc>
                <a:spcPct val="115000"/>
              </a:lnSpc>
              <a:spcBef>
                <a:spcPts val="1400"/>
              </a:spcBef>
              <a:spcAft>
                <a:spcPts val="0"/>
              </a:spcAft>
              <a:buNone/>
            </a:pPr>
            <a:endParaRPr sz="2900" i="1"/>
          </a:p>
          <a:p>
            <a:pPr marL="177800" lvl="0" indent="0" algn="l" rtl="0">
              <a:lnSpc>
                <a:spcPct val="115000"/>
              </a:lnSpc>
              <a:spcBef>
                <a:spcPts val="1400"/>
              </a:spcBef>
              <a:spcAft>
                <a:spcPts val="0"/>
              </a:spcAft>
              <a:buNone/>
            </a:pPr>
            <a:endParaRPr sz="2900" i="1"/>
          </a:p>
          <a:p>
            <a:pPr marL="177800" lvl="0" indent="0" algn="l" rtl="0">
              <a:lnSpc>
                <a:spcPct val="115000"/>
              </a:lnSpc>
              <a:spcBef>
                <a:spcPts val="1400"/>
              </a:spcBef>
              <a:spcAft>
                <a:spcPts val="0"/>
              </a:spcAft>
              <a:buNone/>
            </a:pPr>
            <a:endParaRPr sz="2900" i="1"/>
          </a:p>
        </p:txBody>
      </p:sp>
      <p:sp>
        <p:nvSpPr>
          <p:cNvPr id="201" name="Google Shape;201;g27ff782cb65_1_77"/>
          <p:cNvSpPr txBox="1"/>
          <p:nvPr/>
        </p:nvSpPr>
        <p:spPr>
          <a:xfrm>
            <a:off x="864900" y="4631933"/>
            <a:ext cx="8947200" cy="2339700"/>
          </a:xfrm>
          <a:prstGeom prst="rect">
            <a:avLst/>
          </a:prstGeom>
          <a:noFill/>
          <a:ln>
            <a:noFill/>
          </a:ln>
        </p:spPr>
        <p:txBody>
          <a:bodyPr spcFirstLastPara="1" wrap="square" lIns="106650" tIns="106650" rIns="106650" bIns="106650" anchor="t" anchorCtr="0">
            <a:spAutoFit/>
          </a:bodyPr>
          <a:lstStyle/>
          <a:p>
            <a:pPr marL="0" lvl="0" indent="0" algn="l" rtl="0">
              <a:spcBef>
                <a:spcPts val="0"/>
              </a:spcBef>
              <a:spcAft>
                <a:spcPts val="0"/>
              </a:spcAft>
              <a:buClr>
                <a:schemeClr val="dk1"/>
              </a:buClr>
              <a:buSzPts val="1300"/>
              <a:buFont typeface="Arial"/>
              <a:buNone/>
            </a:pPr>
            <a:r>
              <a:rPr lang="en-US" sz="2300">
                <a:solidFill>
                  <a:srgbClr val="081C36"/>
                </a:solidFill>
                <a:highlight>
                  <a:srgbClr val="FFFFFF"/>
                </a:highlight>
              </a:rPr>
              <a:t>- Quản lý kho hàng và chiến lược marketing</a:t>
            </a:r>
            <a:endParaRPr sz="2300">
              <a:solidFill>
                <a:srgbClr val="081C36"/>
              </a:solidFill>
              <a:highlight>
                <a:srgbClr val="FFFFFF"/>
              </a:highlight>
            </a:endParaRPr>
          </a:p>
          <a:p>
            <a:pPr marL="0" lvl="0" indent="0" algn="l" rtl="0">
              <a:spcBef>
                <a:spcPts val="0"/>
              </a:spcBef>
              <a:spcAft>
                <a:spcPts val="0"/>
              </a:spcAft>
              <a:buClr>
                <a:schemeClr val="dk1"/>
              </a:buClr>
              <a:buSzPts val="1300"/>
              <a:buFont typeface="Arial"/>
              <a:buNone/>
            </a:pPr>
            <a:endParaRPr sz="2300">
              <a:solidFill>
                <a:srgbClr val="081C36"/>
              </a:solidFill>
              <a:highlight>
                <a:srgbClr val="FFFFFF"/>
              </a:highlight>
            </a:endParaRPr>
          </a:p>
          <a:p>
            <a:pPr marL="0" lvl="0" indent="0" algn="l" rtl="0">
              <a:spcBef>
                <a:spcPts val="0"/>
              </a:spcBef>
              <a:spcAft>
                <a:spcPts val="0"/>
              </a:spcAft>
              <a:buClr>
                <a:schemeClr val="dk1"/>
              </a:buClr>
              <a:buSzPts val="1300"/>
              <a:buFont typeface="Arial"/>
              <a:buNone/>
            </a:pPr>
            <a:r>
              <a:rPr lang="en-US" sz="2300" b="1">
                <a:solidFill>
                  <a:srgbClr val="081C36"/>
                </a:solidFill>
                <a:highlight>
                  <a:srgbClr val="FFFFFF"/>
                </a:highlight>
              </a:rPr>
              <a:t>=&gt; Nâng cao hiệu quả tổng thể của các hoạt động kinh doanh.</a:t>
            </a:r>
            <a:endParaRPr sz="2300" b="1">
              <a:solidFill>
                <a:srgbClr val="081C36"/>
              </a:solidFill>
              <a:highlight>
                <a:srgbClr val="FFFFFF"/>
              </a:highlight>
            </a:endParaRPr>
          </a:p>
          <a:p>
            <a:pPr marL="0" lvl="0" indent="0" algn="l" rtl="0">
              <a:spcBef>
                <a:spcPts val="0"/>
              </a:spcBef>
              <a:spcAft>
                <a:spcPts val="0"/>
              </a:spcAft>
              <a:buClr>
                <a:schemeClr val="dk1"/>
              </a:buClr>
              <a:buSzPts val="1300"/>
              <a:buFont typeface="Arial"/>
              <a:buNone/>
            </a:pPr>
            <a:endParaRPr sz="2300">
              <a:solidFill>
                <a:srgbClr val="081C36"/>
              </a:solidFill>
              <a:highlight>
                <a:srgbClr val="FFFFFF"/>
              </a:highlight>
            </a:endParaRPr>
          </a:p>
          <a:p>
            <a:pPr marL="0" lvl="0" indent="0" algn="l" rtl="0">
              <a:spcBef>
                <a:spcPts val="0"/>
              </a:spcBef>
              <a:spcAft>
                <a:spcPts val="0"/>
              </a:spcAft>
              <a:buClr>
                <a:schemeClr val="dk1"/>
              </a:buClr>
              <a:buSzPts val="1300"/>
              <a:buFont typeface="Arial"/>
              <a:buNone/>
            </a:pPr>
            <a:endParaRPr sz="2300">
              <a:solidFill>
                <a:srgbClr val="081C36"/>
              </a:solidFill>
              <a:highlight>
                <a:srgbClr val="FFFFFF"/>
              </a:highlight>
            </a:endParaRPr>
          </a:p>
          <a:p>
            <a:pPr marL="0" lvl="0" indent="0" algn="l" rtl="0">
              <a:spcBef>
                <a:spcPts val="0"/>
              </a:spcBef>
              <a:spcAft>
                <a:spcPts val="0"/>
              </a:spcAft>
              <a:buClr>
                <a:schemeClr val="dk1"/>
              </a:buClr>
              <a:buSzPts val="1300"/>
              <a:buFont typeface="Arial"/>
              <a:buNone/>
            </a:pPr>
            <a:endParaRPr sz="2300">
              <a:solidFill>
                <a:srgbClr val="081C36"/>
              </a:solidFill>
              <a:highlight>
                <a:srgbClr val="FFFFFF"/>
              </a:highlight>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g27ff782cb65_1_150"/>
          <p:cNvSpPr txBox="1">
            <a:spLocks noGrp="1"/>
          </p:cNvSpPr>
          <p:nvPr>
            <p:ph type="title"/>
          </p:nvPr>
        </p:nvSpPr>
        <p:spPr>
          <a:xfrm>
            <a:off x="259402" y="1237033"/>
            <a:ext cx="8853300" cy="492600"/>
          </a:xfrm>
          <a:prstGeom prst="rect">
            <a:avLst/>
          </a:prstGeom>
          <a:noFill/>
          <a:ln>
            <a:noFill/>
          </a:ln>
        </p:spPr>
        <p:txBody>
          <a:bodyPr spcFirstLastPara="1" wrap="square" lIns="0" tIns="0" rIns="0" bIns="0" anchor="t" anchorCtr="0">
            <a:spAutoFit/>
          </a:bodyPr>
          <a:lstStyle/>
          <a:p>
            <a:pPr marL="304800" lvl="0" indent="0" algn="l" rtl="0">
              <a:lnSpc>
                <a:spcPct val="115000"/>
              </a:lnSpc>
              <a:spcBef>
                <a:spcPts val="1400"/>
              </a:spcBef>
              <a:spcAft>
                <a:spcPts val="1400"/>
              </a:spcAft>
              <a:buClr>
                <a:schemeClr val="dk1"/>
              </a:buClr>
              <a:buSzPts val="1300"/>
              <a:buFont typeface="Arial"/>
              <a:buNone/>
            </a:pPr>
            <a:r>
              <a:rPr lang="en-US" b="1"/>
              <a:t>2.1. Simulated Scenario Description</a:t>
            </a:r>
            <a:endParaRPr b="1"/>
          </a:p>
        </p:txBody>
      </p:sp>
      <p:sp>
        <p:nvSpPr>
          <p:cNvPr id="207" name="Google Shape;207;g27ff782cb65_1_150"/>
          <p:cNvSpPr txBox="1">
            <a:spLocks noGrp="1"/>
          </p:cNvSpPr>
          <p:nvPr>
            <p:ph type="body" idx="2"/>
          </p:nvPr>
        </p:nvSpPr>
        <p:spPr>
          <a:xfrm>
            <a:off x="-66522" y="174100"/>
            <a:ext cx="6758400" cy="631200"/>
          </a:xfrm>
          <a:prstGeom prst="rect">
            <a:avLst/>
          </a:prstGeom>
          <a:noFill/>
          <a:ln>
            <a:noFill/>
          </a:ln>
        </p:spPr>
        <p:txBody>
          <a:bodyPr spcFirstLastPara="1" wrap="square" lIns="0" tIns="0" rIns="0" bIns="0" anchor="t" anchorCtr="0">
            <a:spAutoFit/>
          </a:bodyPr>
          <a:lstStyle/>
          <a:p>
            <a:pPr marL="533400" lvl="0" indent="0" algn="l" rtl="0">
              <a:lnSpc>
                <a:spcPct val="115000"/>
              </a:lnSpc>
              <a:spcBef>
                <a:spcPts val="1400"/>
              </a:spcBef>
              <a:spcAft>
                <a:spcPts val="0"/>
              </a:spcAft>
              <a:buNone/>
            </a:pPr>
            <a:r>
              <a:rPr lang="en-US" sz="4100" b="1">
                <a:solidFill>
                  <a:srgbClr val="FFFFFF"/>
                </a:solidFill>
              </a:rPr>
              <a:t>2. Project Execution</a:t>
            </a:r>
            <a:endParaRPr sz="4100" b="1"/>
          </a:p>
        </p:txBody>
      </p:sp>
      <p:sp>
        <p:nvSpPr>
          <p:cNvPr id="208" name="Google Shape;208;g27ff782cb65_1_150"/>
          <p:cNvSpPr txBox="1">
            <a:spLocks noGrp="1"/>
          </p:cNvSpPr>
          <p:nvPr>
            <p:ph type="body" idx="3"/>
          </p:nvPr>
        </p:nvSpPr>
        <p:spPr>
          <a:xfrm>
            <a:off x="9265225" y="480779"/>
            <a:ext cx="340500" cy="246300"/>
          </a:xfrm>
          <a:prstGeom prst="rect">
            <a:avLst/>
          </a:prstGeom>
          <a:noFill/>
          <a:ln>
            <a:noFill/>
          </a:ln>
        </p:spPr>
        <p:txBody>
          <a:bodyPr spcFirstLastPara="1" wrap="square" lIns="0" tIns="0" rIns="0" bIns="0" anchor="t" anchorCtr="0">
            <a:spAutoFit/>
          </a:bodyPr>
          <a:lstStyle/>
          <a:p>
            <a:pPr marL="0" lvl="0" indent="0" algn="r" rtl="0">
              <a:lnSpc>
                <a:spcPct val="100000"/>
              </a:lnSpc>
              <a:spcBef>
                <a:spcPts val="0"/>
              </a:spcBef>
              <a:spcAft>
                <a:spcPts val="0"/>
              </a:spcAft>
              <a:buClr>
                <a:srgbClr val="D8D8D8"/>
              </a:buClr>
              <a:buSzPts val="1600"/>
              <a:buNone/>
            </a:pPr>
            <a:r>
              <a:rPr lang="en-US"/>
              <a:t>02</a:t>
            </a:r>
            <a:endParaRPr/>
          </a:p>
        </p:txBody>
      </p:sp>
      <p:sp>
        <p:nvSpPr>
          <p:cNvPr id="209" name="Google Shape;209;g27ff782cb65_1_150"/>
          <p:cNvSpPr txBox="1">
            <a:spLocks noGrp="1"/>
          </p:cNvSpPr>
          <p:nvPr>
            <p:ph type="body" idx="4"/>
          </p:nvPr>
        </p:nvSpPr>
        <p:spPr>
          <a:xfrm>
            <a:off x="8706675" y="480775"/>
            <a:ext cx="502200" cy="2463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Clr>
                <a:srgbClr val="D8D8D8"/>
              </a:buClr>
              <a:buSzPts val="1600"/>
              <a:buNone/>
            </a:pPr>
            <a:r>
              <a:rPr lang="en-US"/>
              <a:t>UNIT</a:t>
            </a:r>
            <a:endParaRPr/>
          </a:p>
        </p:txBody>
      </p:sp>
      <p:sp>
        <p:nvSpPr>
          <p:cNvPr id="210" name="Google Shape;210;g27ff782cb65_1_150"/>
          <p:cNvSpPr txBox="1">
            <a:spLocks noGrp="1"/>
          </p:cNvSpPr>
          <p:nvPr>
            <p:ph type="body" idx="5"/>
          </p:nvPr>
        </p:nvSpPr>
        <p:spPr>
          <a:xfrm>
            <a:off x="452445" y="2083167"/>
            <a:ext cx="9296100" cy="1272900"/>
          </a:xfrm>
          <a:prstGeom prst="rect">
            <a:avLst/>
          </a:prstGeom>
          <a:noFill/>
          <a:ln>
            <a:noFill/>
          </a:ln>
        </p:spPr>
        <p:txBody>
          <a:bodyPr spcFirstLastPara="1" wrap="square" lIns="0" tIns="0" rIns="0" bIns="0" anchor="t" anchorCtr="0">
            <a:noAutofit/>
          </a:bodyPr>
          <a:lstStyle/>
          <a:p>
            <a:pPr marL="533400" lvl="0" indent="-438150" algn="l" rtl="0">
              <a:lnSpc>
                <a:spcPct val="115000"/>
              </a:lnSpc>
              <a:spcBef>
                <a:spcPts val="1400"/>
              </a:spcBef>
              <a:spcAft>
                <a:spcPts val="0"/>
              </a:spcAft>
              <a:buSzPts val="2700"/>
              <a:buChar char="-"/>
            </a:pPr>
            <a:r>
              <a:rPr lang="en-US" sz="2700"/>
              <a:t>Phân Tích Dữ Liệu Thương Mại Điện Tử và Triển Khai Mô Hình Dự Đoán</a:t>
            </a:r>
            <a:endParaRPr sz="2700"/>
          </a:p>
        </p:txBody>
      </p:sp>
      <p:sp>
        <p:nvSpPr>
          <p:cNvPr id="211" name="Google Shape;211;g27ff782cb65_1_150"/>
          <p:cNvSpPr txBox="1"/>
          <p:nvPr/>
        </p:nvSpPr>
        <p:spPr>
          <a:xfrm>
            <a:off x="311115" y="7278467"/>
            <a:ext cx="7976700" cy="16387500"/>
          </a:xfrm>
          <a:prstGeom prst="rect">
            <a:avLst/>
          </a:prstGeom>
          <a:noFill/>
          <a:ln>
            <a:noFill/>
          </a:ln>
        </p:spPr>
        <p:txBody>
          <a:bodyPr spcFirstLastPara="1" wrap="square" lIns="106650" tIns="106650" rIns="106650" bIns="106650" anchor="t" anchorCtr="0">
            <a:spAutoFit/>
          </a:bodyPr>
          <a:lstStyle/>
          <a:p>
            <a:pPr marL="0" lvl="0" indent="0" algn="l" rtl="0">
              <a:spcBef>
                <a:spcPts val="0"/>
              </a:spcBef>
              <a:spcAft>
                <a:spcPts val="0"/>
              </a:spcAft>
              <a:buNone/>
            </a:pPr>
            <a:r>
              <a:rPr lang="en-US" sz="2300">
                <a:solidFill>
                  <a:srgbClr val="081C36"/>
                </a:solidFill>
                <a:highlight>
                  <a:srgbClr val="FFFFFF"/>
                </a:highlight>
              </a:rPr>
              <a:t>- Thu thập dữ liệu: Từ Kaggle với thông tin về giao dịch, đơn hàng, khách hàng và sản phẩm.</a:t>
            </a:r>
            <a:endParaRPr sz="2300">
              <a:solidFill>
                <a:srgbClr val="081C36"/>
              </a:solidFill>
              <a:highlight>
                <a:srgbClr val="FFFFFF"/>
              </a:highlight>
            </a:endParaRPr>
          </a:p>
          <a:p>
            <a:pPr marL="0" lvl="0" indent="0" algn="l" rtl="0">
              <a:spcBef>
                <a:spcPts val="0"/>
              </a:spcBef>
              <a:spcAft>
                <a:spcPts val="0"/>
              </a:spcAft>
              <a:buNone/>
            </a:pPr>
            <a:r>
              <a:rPr lang="en-US" sz="2300">
                <a:solidFill>
                  <a:srgbClr val="081C36"/>
                </a:solidFill>
                <a:highlight>
                  <a:srgbClr val="FFFFFF"/>
                </a:highlight>
              </a:rPr>
              <a:t>2. **Làm sạch và định dạng dữ liệu:** Dữ liệu được làm sạch và đưa vào kho dữ liệu có cấu trúc để dễ truy cập.</a:t>
            </a:r>
            <a:endParaRPr sz="2300">
              <a:solidFill>
                <a:srgbClr val="081C36"/>
              </a:solidFill>
              <a:highlight>
                <a:srgbClr val="FFFFFF"/>
              </a:highlight>
            </a:endParaRPr>
          </a:p>
          <a:p>
            <a:pPr marL="0" lvl="0" indent="0" algn="l" rtl="0">
              <a:spcBef>
                <a:spcPts val="0"/>
              </a:spcBef>
              <a:spcAft>
                <a:spcPts val="0"/>
              </a:spcAft>
              <a:buNone/>
            </a:pPr>
            <a:r>
              <a:rPr lang="en-US" sz="2300">
                <a:solidFill>
                  <a:srgbClr val="081C36"/>
                </a:solidFill>
                <a:highlight>
                  <a:srgbClr val="FFFFFF"/>
                </a:highlight>
              </a:rPr>
              <a:t>3. **Tiền xử lý dữ liệu:** Giải quyết dữ liệu thiếu và trùng lặp, chuẩn hóa dữ liệu, và giảm chiều dữ liệu với PCA.</a:t>
            </a:r>
            <a:endParaRPr sz="2300">
              <a:solidFill>
                <a:srgbClr val="081C36"/>
              </a:solidFill>
              <a:highlight>
                <a:srgbClr val="FFFFFF"/>
              </a:highlight>
            </a:endParaRPr>
          </a:p>
          <a:p>
            <a:pPr marL="0" lvl="0" indent="0" algn="l" rtl="0">
              <a:spcBef>
                <a:spcPts val="0"/>
              </a:spcBef>
              <a:spcAft>
                <a:spcPts val="0"/>
              </a:spcAft>
              <a:buNone/>
            </a:pPr>
            <a:r>
              <a:rPr lang="en-US" sz="2300">
                <a:solidFill>
                  <a:srgbClr val="081C36"/>
                </a:solidFill>
                <a:highlight>
                  <a:srgbClr val="FFFFFF"/>
                </a:highlight>
              </a:rPr>
              <a:t>4. **Phân tích dữ liệu:** Xác định xu hướng bán hàng, phân tích nhân khẩu học khách hàng, và đánh giá hiệu suất sản phẩm.</a:t>
            </a:r>
            <a:endParaRPr sz="2300">
              <a:solidFill>
                <a:srgbClr val="081C36"/>
              </a:solidFill>
              <a:highlight>
                <a:srgbClr val="FFFFFF"/>
              </a:highlight>
            </a:endParaRPr>
          </a:p>
          <a:p>
            <a:pPr marL="0" lvl="0" indent="0" algn="l" rtl="0">
              <a:spcBef>
                <a:spcPts val="0"/>
              </a:spcBef>
              <a:spcAft>
                <a:spcPts val="0"/>
              </a:spcAft>
              <a:buNone/>
            </a:pPr>
            <a:r>
              <a:rPr lang="en-US" sz="2300">
                <a:solidFill>
                  <a:srgbClr val="081C36"/>
                </a:solidFill>
                <a:highlight>
                  <a:srgbClr val="FFFFFF"/>
                </a:highlight>
              </a:rPr>
              <a:t>5. **Xây dựng mô hình dự đoán:** Sử dụng SVD, KNN, và chia dữ liệu thành tập huấn luyện/kiểm tra để dự đoán và đánh giá.</a:t>
            </a:r>
            <a:endParaRPr sz="2300">
              <a:solidFill>
                <a:srgbClr val="081C36"/>
              </a:solidFill>
              <a:highlight>
                <a:srgbClr val="FFFFFF"/>
              </a:highlight>
            </a:endParaRPr>
          </a:p>
          <a:p>
            <a:pPr marL="0" lvl="0" indent="0" algn="l" rtl="0">
              <a:spcBef>
                <a:spcPts val="0"/>
              </a:spcBef>
              <a:spcAft>
                <a:spcPts val="0"/>
              </a:spcAft>
              <a:buNone/>
            </a:pPr>
            <a:r>
              <a:rPr lang="en-US" sz="2300">
                <a:solidFill>
                  <a:srgbClr val="081C36"/>
                </a:solidFill>
                <a:highlight>
                  <a:srgbClr val="FFFFFF"/>
                </a:highlight>
              </a:rPr>
              <a:t>6. **Triển khai và báo cáo:** Mô hình được triển khai trên nền tảng web, và báo cáo kết quả cùng với thuyết trình cho các bên liên quan.</a:t>
            </a:r>
            <a:endParaRPr sz="2300">
              <a:solidFill>
                <a:srgbClr val="081C36"/>
              </a:solidFill>
              <a:highlight>
                <a:srgbClr val="FFFFFF"/>
              </a:highlight>
            </a:endParaRPr>
          </a:p>
          <a:p>
            <a:pPr marL="0" lvl="0" indent="0" algn="l" rtl="0">
              <a:spcBef>
                <a:spcPts val="0"/>
              </a:spcBef>
              <a:spcAft>
                <a:spcPts val="0"/>
              </a:spcAft>
              <a:buNone/>
            </a:pPr>
            <a:endParaRPr sz="2300">
              <a:solidFill>
                <a:srgbClr val="081C36"/>
              </a:solidFill>
              <a:highlight>
                <a:srgbClr val="FFFFFF"/>
              </a:highlight>
            </a:endParaRPr>
          </a:p>
          <a:p>
            <a:pPr marL="533400" lvl="0" indent="-387350" algn="l" rtl="0">
              <a:lnSpc>
                <a:spcPct val="115000"/>
              </a:lnSpc>
              <a:spcBef>
                <a:spcPts val="1400"/>
              </a:spcBef>
              <a:spcAft>
                <a:spcPts val="0"/>
              </a:spcAft>
              <a:buClr>
                <a:schemeClr val="dk1"/>
              </a:buClr>
              <a:buSzPts val="1900"/>
              <a:buChar char="+"/>
            </a:pPr>
            <a:r>
              <a:rPr lang="en-US" sz="1900" b="1">
                <a:solidFill>
                  <a:schemeClr val="dk1"/>
                </a:solidFill>
              </a:rPr>
              <a:t>Xác định bài toán</a:t>
            </a:r>
            <a:r>
              <a:rPr lang="en-US" sz="1900">
                <a:solidFill>
                  <a:schemeClr val="dk1"/>
                </a:solidFill>
              </a:rPr>
              <a:t>: Xác định rõ mục tiêu, vấn đề giải quyết -&gt; Hiểu rõ yêu cầu doanh nghiệp, chỉ số hiệu suất chính (KPI), đặt ra các câu hỏi nghiên cứu để hướng dẫn toàn bộ quy trình phân tích.</a:t>
            </a:r>
            <a:endParaRPr sz="1900">
              <a:solidFill>
                <a:schemeClr val="dk1"/>
              </a:solidFill>
            </a:endParaRPr>
          </a:p>
          <a:p>
            <a:pPr marL="533400" lvl="0" indent="-387350" algn="l" rtl="0">
              <a:lnSpc>
                <a:spcPct val="115000"/>
              </a:lnSpc>
              <a:spcBef>
                <a:spcPts val="0"/>
              </a:spcBef>
              <a:spcAft>
                <a:spcPts val="0"/>
              </a:spcAft>
              <a:buClr>
                <a:schemeClr val="dk1"/>
              </a:buClr>
              <a:buSzPts val="1900"/>
              <a:buChar char="+"/>
            </a:pPr>
            <a:r>
              <a:rPr lang="en-US" sz="1900" b="1">
                <a:solidFill>
                  <a:schemeClr val="dk1"/>
                </a:solidFill>
              </a:rPr>
              <a:t>Thu thập dữ liệu</a:t>
            </a:r>
            <a:r>
              <a:rPr lang="en-US" sz="1900">
                <a:solidFill>
                  <a:schemeClr val="dk1"/>
                </a:solidFill>
              </a:rPr>
              <a:t>:Nền tảng thương mại điện tử, cơ sở dữ liệu nội bộ, Kaggle. </a:t>
            </a:r>
            <a:endParaRPr sz="1900">
              <a:solidFill>
                <a:schemeClr val="dk1"/>
              </a:solidFill>
            </a:endParaRPr>
          </a:p>
          <a:p>
            <a:pPr marL="533400" lvl="0" indent="0" algn="l" rtl="0">
              <a:lnSpc>
                <a:spcPct val="115000"/>
              </a:lnSpc>
              <a:spcBef>
                <a:spcPts val="1400"/>
              </a:spcBef>
              <a:spcAft>
                <a:spcPts val="0"/>
              </a:spcAft>
              <a:buNone/>
            </a:pPr>
            <a:r>
              <a:rPr lang="en-US" sz="1900">
                <a:solidFill>
                  <a:schemeClr val="dk1"/>
                </a:solidFill>
              </a:rPr>
              <a:t>-&gt; Dữ liệu thu thập gồm thông tin chi tiết về giao dịch, khách hàng và sản phẩm.</a:t>
            </a:r>
            <a:endParaRPr sz="1900">
              <a:solidFill>
                <a:schemeClr val="dk1"/>
              </a:solidFill>
            </a:endParaRPr>
          </a:p>
          <a:p>
            <a:pPr marL="533400" lvl="0" indent="-387350" algn="l" rtl="0">
              <a:lnSpc>
                <a:spcPct val="115000"/>
              </a:lnSpc>
              <a:spcBef>
                <a:spcPts val="1400"/>
              </a:spcBef>
              <a:spcAft>
                <a:spcPts val="0"/>
              </a:spcAft>
              <a:buClr>
                <a:schemeClr val="dk1"/>
              </a:buClr>
              <a:buSzPts val="1900"/>
              <a:buChar char="+"/>
            </a:pPr>
            <a:r>
              <a:rPr lang="en-US" sz="1900" b="1">
                <a:solidFill>
                  <a:schemeClr val="dk1"/>
                </a:solidFill>
              </a:rPr>
              <a:t>Tiền xử lý dữ liệu: </a:t>
            </a:r>
            <a:endParaRPr sz="1900" b="1">
              <a:solidFill>
                <a:schemeClr val="dk1"/>
              </a:solidFill>
            </a:endParaRPr>
          </a:p>
          <a:p>
            <a:pPr marL="533400" lvl="0" indent="0" algn="l" rtl="0">
              <a:lnSpc>
                <a:spcPct val="115000"/>
              </a:lnSpc>
              <a:spcBef>
                <a:spcPts val="1400"/>
              </a:spcBef>
              <a:spcAft>
                <a:spcPts val="0"/>
              </a:spcAft>
              <a:buNone/>
            </a:pPr>
            <a:r>
              <a:rPr lang="en-US" sz="1900">
                <a:solidFill>
                  <a:schemeClr val="dk1"/>
                </a:solidFill>
              </a:rPr>
              <a:t>Làm sạch và chuẩn hóa: Xử lý các giá trị thiếu, trùng lặp, chuẩn hóa định dạng và chuyển đổi về cùng một quy mô. </a:t>
            </a:r>
            <a:endParaRPr sz="1900">
              <a:solidFill>
                <a:schemeClr val="dk1"/>
              </a:solidFill>
            </a:endParaRPr>
          </a:p>
          <a:p>
            <a:pPr marL="304800" lvl="0" indent="0" algn="l" rtl="0">
              <a:lnSpc>
                <a:spcPct val="115000"/>
              </a:lnSpc>
              <a:spcBef>
                <a:spcPts val="1400"/>
              </a:spcBef>
              <a:spcAft>
                <a:spcPts val="0"/>
              </a:spcAft>
              <a:buNone/>
            </a:pPr>
            <a:r>
              <a:rPr lang="en-US" sz="1900" b="1">
                <a:solidFill>
                  <a:schemeClr val="dk1"/>
                </a:solidFill>
              </a:rPr>
              <a:t>=&gt; Dữ liệu sẵn sàng cho phân tích và xây dựng mô hình.</a:t>
            </a:r>
            <a:endParaRPr sz="1900" b="1">
              <a:solidFill>
                <a:schemeClr val="dk1"/>
              </a:solidFill>
            </a:endParaRPr>
          </a:p>
          <a:p>
            <a:pPr marL="533400" lvl="0" indent="-412750" algn="l" rtl="0">
              <a:spcBef>
                <a:spcPts val="1400"/>
              </a:spcBef>
              <a:spcAft>
                <a:spcPts val="0"/>
              </a:spcAft>
              <a:buClr>
                <a:srgbClr val="081C36"/>
              </a:buClr>
              <a:buSzPts val="2300"/>
              <a:buChar char="+"/>
            </a:pPr>
            <a:r>
              <a:rPr lang="en-US" sz="2300" b="1">
                <a:solidFill>
                  <a:srgbClr val="081C36"/>
                </a:solidFill>
                <a:highlight>
                  <a:schemeClr val="lt1"/>
                </a:highlight>
              </a:rPr>
              <a:t>Phân tích dữ liệu</a:t>
            </a:r>
            <a:r>
              <a:rPr lang="en-US" sz="2300">
                <a:solidFill>
                  <a:srgbClr val="081C36"/>
                </a:solidFill>
                <a:highlight>
                  <a:schemeClr val="lt1"/>
                </a:highlight>
              </a:rPr>
              <a:t>: Xác định xu hướng bán hàng, phân tích nhân khẩu học khách hàng, và đánh giá hiệu suất sản phẩm.</a:t>
            </a:r>
            <a:endParaRPr sz="2300">
              <a:solidFill>
                <a:srgbClr val="081C36"/>
              </a:solidFill>
              <a:highlight>
                <a:schemeClr val="lt1"/>
              </a:highlight>
            </a:endParaRPr>
          </a:p>
          <a:p>
            <a:pPr marL="533400" lvl="0" indent="0" algn="l" rtl="0">
              <a:spcBef>
                <a:spcPts val="0"/>
              </a:spcBef>
              <a:spcAft>
                <a:spcPts val="0"/>
              </a:spcAft>
              <a:buNone/>
            </a:pPr>
            <a:endParaRPr sz="2300">
              <a:solidFill>
                <a:srgbClr val="081C36"/>
              </a:solidFill>
              <a:highlight>
                <a:schemeClr val="lt1"/>
              </a:highlight>
            </a:endParaRPr>
          </a:p>
          <a:p>
            <a:pPr marL="533400" lvl="0" indent="-412750" algn="l" rtl="0">
              <a:spcBef>
                <a:spcPts val="0"/>
              </a:spcBef>
              <a:spcAft>
                <a:spcPts val="0"/>
              </a:spcAft>
              <a:buClr>
                <a:srgbClr val="081C36"/>
              </a:buClr>
              <a:buSzPts val="2300"/>
              <a:buChar char="+"/>
            </a:pPr>
            <a:r>
              <a:rPr lang="en-US" sz="2300" b="1">
                <a:solidFill>
                  <a:srgbClr val="081C36"/>
                </a:solidFill>
                <a:highlight>
                  <a:schemeClr val="lt1"/>
                </a:highlight>
              </a:rPr>
              <a:t>Xây dựng mô hình dự đoán</a:t>
            </a:r>
            <a:r>
              <a:rPr lang="en-US" sz="2300">
                <a:solidFill>
                  <a:srgbClr val="081C36"/>
                </a:solidFill>
                <a:highlight>
                  <a:schemeClr val="lt1"/>
                </a:highlight>
              </a:rPr>
              <a:t>: Sử dụng SVD, KNN, và chia dữ liệu thành tập huấn luyện/kiểm tra để dự đoán và đánh giá.</a:t>
            </a:r>
            <a:endParaRPr sz="2300">
              <a:solidFill>
                <a:srgbClr val="081C36"/>
              </a:solidFill>
              <a:highlight>
                <a:schemeClr val="lt1"/>
              </a:highlight>
            </a:endParaRPr>
          </a:p>
          <a:p>
            <a:pPr marL="533400" lvl="0" indent="0" algn="l" rtl="0">
              <a:spcBef>
                <a:spcPts val="0"/>
              </a:spcBef>
              <a:spcAft>
                <a:spcPts val="0"/>
              </a:spcAft>
              <a:buNone/>
            </a:pPr>
            <a:endParaRPr sz="2300">
              <a:solidFill>
                <a:srgbClr val="081C36"/>
              </a:solidFill>
              <a:highlight>
                <a:schemeClr val="lt1"/>
              </a:highlight>
            </a:endParaRPr>
          </a:p>
          <a:p>
            <a:pPr marL="533400" lvl="0" indent="-412750" algn="l" rtl="0">
              <a:spcBef>
                <a:spcPts val="0"/>
              </a:spcBef>
              <a:spcAft>
                <a:spcPts val="0"/>
              </a:spcAft>
              <a:buClr>
                <a:srgbClr val="081C36"/>
              </a:buClr>
              <a:buSzPts val="2300"/>
              <a:buChar char="+"/>
            </a:pPr>
            <a:r>
              <a:rPr lang="en-US" sz="2300" b="1">
                <a:solidFill>
                  <a:srgbClr val="081C36"/>
                </a:solidFill>
                <a:highlight>
                  <a:schemeClr val="lt1"/>
                </a:highlight>
              </a:rPr>
              <a:t>Triển khai và báo cáo</a:t>
            </a:r>
            <a:r>
              <a:rPr lang="en-US" sz="2300">
                <a:solidFill>
                  <a:srgbClr val="081C36"/>
                </a:solidFill>
                <a:highlight>
                  <a:schemeClr val="lt1"/>
                </a:highlight>
              </a:rPr>
              <a:t>: Mô hình được triển khai trên nền tảng web</a:t>
            </a:r>
            <a:endParaRPr sz="2300">
              <a:solidFill>
                <a:srgbClr val="081C36"/>
              </a:solidFill>
              <a:highlight>
                <a:schemeClr val="lt1"/>
              </a:highlight>
            </a:endParaRPr>
          </a:p>
          <a:p>
            <a:pPr marL="0" lvl="0" indent="0" algn="l" rtl="0">
              <a:spcBef>
                <a:spcPts val="0"/>
              </a:spcBef>
              <a:spcAft>
                <a:spcPts val="0"/>
              </a:spcAft>
              <a:buNone/>
            </a:pPr>
            <a:endParaRPr sz="1300" b="1">
              <a:solidFill>
                <a:schemeClr val="dk1"/>
              </a:solidFill>
            </a:endParaRPr>
          </a:p>
          <a:p>
            <a:pPr marL="304800" lvl="0" indent="0" algn="l" rtl="0">
              <a:lnSpc>
                <a:spcPct val="115000"/>
              </a:lnSpc>
              <a:spcBef>
                <a:spcPts val="1400"/>
              </a:spcBef>
              <a:spcAft>
                <a:spcPts val="0"/>
              </a:spcAft>
              <a:buNone/>
            </a:pPr>
            <a:endParaRPr sz="2300" b="1">
              <a:solidFill>
                <a:srgbClr val="081C36"/>
              </a:solidFill>
              <a:highlight>
                <a:schemeClr val="lt1"/>
              </a:highlight>
            </a:endParaRPr>
          </a:p>
          <a:p>
            <a:pPr marL="304800" lvl="0" indent="0" algn="l" rtl="0">
              <a:lnSpc>
                <a:spcPct val="115000"/>
              </a:lnSpc>
              <a:spcBef>
                <a:spcPts val="1400"/>
              </a:spcBef>
              <a:spcAft>
                <a:spcPts val="0"/>
              </a:spcAft>
              <a:buNone/>
            </a:pPr>
            <a:endParaRPr sz="1900" b="1">
              <a:solidFill>
                <a:schemeClr val="dk1"/>
              </a:solidFill>
            </a:endParaRPr>
          </a:p>
          <a:p>
            <a:pPr marL="0" lvl="0" indent="0" algn="l" rtl="0">
              <a:spcBef>
                <a:spcPts val="1400"/>
              </a:spcBef>
              <a:spcAft>
                <a:spcPts val="0"/>
              </a:spcAft>
              <a:buNone/>
            </a:pPr>
            <a:endParaRPr sz="2300">
              <a:solidFill>
                <a:srgbClr val="081C36"/>
              </a:solidFill>
              <a:highlight>
                <a:srgbClr val="FFFFFF"/>
              </a:highlight>
            </a:endParaRPr>
          </a:p>
          <a:p>
            <a:pPr marL="0" lvl="0" indent="0" algn="l" rtl="0">
              <a:spcBef>
                <a:spcPts val="0"/>
              </a:spcBef>
              <a:spcAft>
                <a:spcPts val="0"/>
              </a:spcAft>
              <a:buNone/>
            </a:pPr>
            <a:endParaRPr sz="2300">
              <a:solidFill>
                <a:srgbClr val="081C36"/>
              </a:solidFill>
              <a:highlight>
                <a:srgbClr val="FFFFFF"/>
              </a:highlight>
            </a:endParaRPr>
          </a:p>
        </p:txBody>
      </p:sp>
      <p:sp>
        <p:nvSpPr>
          <p:cNvPr id="212" name="Google Shape;212;g27ff782cb65_1_150"/>
          <p:cNvSpPr txBox="1"/>
          <p:nvPr/>
        </p:nvSpPr>
        <p:spPr>
          <a:xfrm>
            <a:off x="247598" y="3529900"/>
            <a:ext cx="9705900" cy="1939500"/>
          </a:xfrm>
          <a:prstGeom prst="rect">
            <a:avLst/>
          </a:prstGeom>
          <a:noFill/>
          <a:ln>
            <a:noFill/>
          </a:ln>
        </p:spPr>
        <p:txBody>
          <a:bodyPr spcFirstLastPara="1" wrap="square" lIns="106650" tIns="106650" rIns="106650" bIns="106650" anchor="t" anchorCtr="0">
            <a:spAutoFit/>
          </a:bodyPr>
          <a:lstStyle/>
          <a:p>
            <a:pPr marL="0" lvl="0" indent="0" algn="l" rtl="0">
              <a:spcBef>
                <a:spcPts val="0"/>
              </a:spcBef>
              <a:spcAft>
                <a:spcPts val="0"/>
              </a:spcAft>
              <a:buNone/>
            </a:pPr>
            <a:r>
              <a:rPr lang="en-US" sz="2800">
                <a:solidFill>
                  <a:schemeClr val="dk2"/>
                </a:solidFill>
              </a:rPr>
              <a:t>-&gt; Xác định bài toán -&gt; Thu thập dữ liệu -&gt;Tiền xử lý dữ liệu</a:t>
            </a:r>
            <a:endParaRPr sz="2800">
              <a:solidFill>
                <a:schemeClr val="dk2"/>
              </a:solidFill>
            </a:endParaRPr>
          </a:p>
          <a:p>
            <a:pPr marL="0" lvl="0" indent="0" algn="l" rtl="0">
              <a:spcBef>
                <a:spcPts val="0"/>
              </a:spcBef>
              <a:spcAft>
                <a:spcPts val="0"/>
              </a:spcAft>
              <a:buNone/>
            </a:pPr>
            <a:r>
              <a:rPr lang="en-US" sz="2800">
                <a:solidFill>
                  <a:schemeClr val="dk2"/>
                </a:solidFill>
              </a:rPr>
              <a:t> -&gt; Phân tích dữ liệu -&gt; Xây dựng mô hình -&gt; Triển khai mô hình</a:t>
            </a:r>
            <a:endParaRPr sz="2800">
              <a:solidFill>
                <a:schemeClr val="dk2"/>
              </a:solidFill>
            </a:endParaRPr>
          </a:p>
          <a:p>
            <a:pPr marL="0" lvl="0" indent="0" algn="l" rtl="0">
              <a:spcBef>
                <a:spcPts val="0"/>
              </a:spcBef>
              <a:spcAft>
                <a:spcPts val="0"/>
              </a:spcAft>
              <a:buNone/>
            </a:pPr>
            <a:endParaRPr sz="2800">
              <a:solidFill>
                <a:schemeClr val="dk2"/>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g27ff782cb65_1_292"/>
          <p:cNvSpPr txBox="1">
            <a:spLocks noGrp="1"/>
          </p:cNvSpPr>
          <p:nvPr>
            <p:ph type="body" idx="2"/>
          </p:nvPr>
        </p:nvSpPr>
        <p:spPr>
          <a:xfrm>
            <a:off x="-172520" y="203875"/>
            <a:ext cx="10411500" cy="523200"/>
          </a:xfrm>
          <a:prstGeom prst="rect">
            <a:avLst/>
          </a:prstGeom>
          <a:noFill/>
          <a:ln>
            <a:noFill/>
          </a:ln>
        </p:spPr>
        <p:txBody>
          <a:bodyPr spcFirstLastPara="1" wrap="square" lIns="0" tIns="0" rIns="0" bIns="0" anchor="t" anchorCtr="0">
            <a:spAutoFit/>
          </a:bodyPr>
          <a:lstStyle/>
          <a:p>
            <a:pPr marL="533400" lvl="0" indent="0" algn="l" rtl="0">
              <a:lnSpc>
                <a:spcPct val="115000"/>
              </a:lnSpc>
              <a:spcBef>
                <a:spcPts val="1400"/>
              </a:spcBef>
              <a:spcAft>
                <a:spcPts val="0"/>
              </a:spcAft>
              <a:buNone/>
            </a:pPr>
            <a:r>
              <a:rPr lang="en-US" sz="3400" b="1"/>
              <a:t>2.2. Datasets Selection and Description </a:t>
            </a:r>
            <a:endParaRPr sz="3400" b="1"/>
          </a:p>
        </p:txBody>
      </p:sp>
      <p:sp>
        <p:nvSpPr>
          <p:cNvPr id="218" name="Google Shape;218;g27ff782cb65_1_292"/>
          <p:cNvSpPr txBox="1">
            <a:spLocks noGrp="1"/>
          </p:cNvSpPr>
          <p:nvPr>
            <p:ph type="body" idx="3"/>
          </p:nvPr>
        </p:nvSpPr>
        <p:spPr>
          <a:xfrm>
            <a:off x="9112825" y="480779"/>
            <a:ext cx="340500" cy="246300"/>
          </a:xfrm>
          <a:prstGeom prst="rect">
            <a:avLst/>
          </a:prstGeom>
          <a:noFill/>
          <a:ln>
            <a:noFill/>
          </a:ln>
        </p:spPr>
        <p:txBody>
          <a:bodyPr spcFirstLastPara="1" wrap="square" lIns="0" tIns="0" rIns="0" bIns="0" anchor="t" anchorCtr="0">
            <a:spAutoFit/>
          </a:bodyPr>
          <a:lstStyle/>
          <a:p>
            <a:pPr marL="0" lvl="0" indent="0" algn="r" rtl="0">
              <a:lnSpc>
                <a:spcPct val="100000"/>
              </a:lnSpc>
              <a:spcBef>
                <a:spcPts val="0"/>
              </a:spcBef>
              <a:spcAft>
                <a:spcPts val="0"/>
              </a:spcAft>
              <a:buClr>
                <a:srgbClr val="D8D8D8"/>
              </a:buClr>
              <a:buSzPts val="1600"/>
              <a:buNone/>
            </a:pPr>
            <a:r>
              <a:rPr lang="en-US"/>
              <a:t>02</a:t>
            </a:r>
            <a:endParaRPr/>
          </a:p>
        </p:txBody>
      </p:sp>
      <p:sp>
        <p:nvSpPr>
          <p:cNvPr id="219" name="Google Shape;219;g27ff782cb65_1_292"/>
          <p:cNvSpPr txBox="1">
            <a:spLocks noGrp="1"/>
          </p:cNvSpPr>
          <p:nvPr>
            <p:ph type="body" idx="4"/>
          </p:nvPr>
        </p:nvSpPr>
        <p:spPr>
          <a:xfrm>
            <a:off x="8649877" y="480775"/>
            <a:ext cx="558900" cy="2463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Clr>
                <a:srgbClr val="D8D8D8"/>
              </a:buClr>
              <a:buSzPts val="1600"/>
              <a:buNone/>
            </a:pPr>
            <a:r>
              <a:rPr lang="en-US"/>
              <a:t>UNIT</a:t>
            </a:r>
            <a:endParaRPr/>
          </a:p>
        </p:txBody>
      </p:sp>
      <p:sp>
        <p:nvSpPr>
          <p:cNvPr id="220" name="Google Shape;220;g27ff782cb65_1_292"/>
          <p:cNvSpPr txBox="1">
            <a:spLocks noGrp="1"/>
          </p:cNvSpPr>
          <p:nvPr>
            <p:ph type="body" idx="5"/>
          </p:nvPr>
        </p:nvSpPr>
        <p:spPr>
          <a:xfrm>
            <a:off x="247598" y="1126233"/>
            <a:ext cx="9296100" cy="1051359"/>
          </a:xfrm>
          <a:prstGeom prst="rect">
            <a:avLst/>
          </a:prstGeom>
          <a:noFill/>
          <a:ln>
            <a:noFill/>
          </a:ln>
        </p:spPr>
        <p:txBody>
          <a:bodyPr spcFirstLastPara="1" wrap="square" lIns="0" tIns="0" rIns="0" bIns="0" anchor="t" anchorCtr="0">
            <a:noAutofit/>
          </a:bodyPr>
          <a:lstStyle/>
          <a:p>
            <a:pPr marL="533400" lvl="0" indent="-438150" algn="l" rtl="0">
              <a:lnSpc>
                <a:spcPct val="115000"/>
              </a:lnSpc>
              <a:spcBef>
                <a:spcPts val="1400"/>
              </a:spcBef>
              <a:spcAft>
                <a:spcPts val="0"/>
              </a:spcAft>
              <a:buSzPts val="2700"/>
              <a:buChar char="-"/>
            </a:pPr>
            <a:r>
              <a:rPr lang="en-US" sz="2400" dirty="0" err="1"/>
              <a:t>Phân</a:t>
            </a:r>
            <a:r>
              <a:rPr lang="en-US" sz="2400" dirty="0"/>
              <a:t> </a:t>
            </a:r>
            <a:r>
              <a:rPr lang="en-US" sz="2400" dirty="0" err="1"/>
              <a:t>Tích</a:t>
            </a:r>
            <a:r>
              <a:rPr lang="en-US" sz="2400" dirty="0"/>
              <a:t> </a:t>
            </a:r>
            <a:r>
              <a:rPr lang="en-US" sz="2400" dirty="0" err="1"/>
              <a:t>Dữ</a:t>
            </a:r>
            <a:r>
              <a:rPr lang="en-US" sz="2400" dirty="0"/>
              <a:t> </a:t>
            </a:r>
            <a:r>
              <a:rPr lang="en-US" sz="2400" dirty="0" err="1"/>
              <a:t>Liệu</a:t>
            </a:r>
            <a:r>
              <a:rPr lang="en-US" sz="2400" dirty="0"/>
              <a:t> </a:t>
            </a:r>
            <a:r>
              <a:rPr lang="en-US" sz="2400" dirty="0" err="1"/>
              <a:t>Thương</a:t>
            </a:r>
            <a:r>
              <a:rPr lang="en-US" sz="2400" dirty="0"/>
              <a:t> </a:t>
            </a:r>
            <a:r>
              <a:rPr lang="en-US" sz="2400" dirty="0" err="1"/>
              <a:t>Mại</a:t>
            </a:r>
            <a:r>
              <a:rPr lang="en-US" sz="2400" dirty="0"/>
              <a:t> </a:t>
            </a:r>
            <a:r>
              <a:rPr lang="en-US" sz="2400" dirty="0" err="1"/>
              <a:t>Điện</a:t>
            </a:r>
            <a:r>
              <a:rPr lang="en-US" sz="2400" dirty="0"/>
              <a:t> </a:t>
            </a:r>
            <a:r>
              <a:rPr lang="en-US" sz="2400" dirty="0" err="1"/>
              <a:t>Tử</a:t>
            </a:r>
            <a:r>
              <a:rPr lang="en-US" sz="2400" dirty="0"/>
              <a:t> </a:t>
            </a:r>
            <a:r>
              <a:rPr lang="en-US" sz="2400" dirty="0" err="1"/>
              <a:t>và</a:t>
            </a:r>
            <a:r>
              <a:rPr lang="en-US" sz="2400" dirty="0"/>
              <a:t> </a:t>
            </a:r>
            <a:r>
              <a:rPr lang="en-US" sz="2400" dirty="0" err="1"/>
              <a:t>Triển</a:t>
            </a:r>
            <a:r>
              <a:rPr lang="en-US" sz="2400" dirty="0"/>
              <a:t> </a:t>
            </a:r>
            <a:r>
              <a:rPr lang="en-US" sz="2400" dirty="0" err="1"/>
              <a:t>Khai</a:t>
            </a:r>
            <a:r>
              <a:rPr lang="en-US" sz="2400" dirty="0"/>
              <a:t> </a:t>
            </a:r>
            <a:r>
              <a:rPr lang="en-US" sz="2400" dirty="0" err="1"/>
              <a:t>Mô</a:t>
            </a:r>
            <a:r>
              <a:rPr lang="en-US" sz="2400" dirty="0"/>
              <a:t> </a:t>
            </a:r>
            <a:r>
              <a:rPr lang="en-US" sz="2400" dirty="0" err="1"/>
              <a:t>Hình</a:t>
            </a:r>
            <a:r>
              <a:rPr lang="en-US" sz="2400" dirty="0"/>
              <a:t> </a:t>
            </a:r>
            <a:r>
              <a:rPr lang="en-US" sz="2400" dirty="0" err="1"/>
              <a:t>Dự</a:t>
            </a:r>
            <a:r>
              <a:rPr lang="en-US" sz="2400" dirty="0"/>
              <a:t> </a:t>
            </a:r>
            <a:r>
              <a:rPr lang="en-US" sz="2400" dirty="0" err="1"/>
              <a:t>Đoán</a:t>
            </a:r>
            <a:endParaRPr sz="2400" dirty="0"/>
          </a:p>
        </p:txBody>
      </p:sp>
      <p:sp>
        <p:nvSpPr>
          <p:cNvPr id="221" name="Google Shape;221;g27ff782cb65_1_292"/>
          <p:cNvSpPr txBox="1"/>
          <p:nvPr/>
        </p:nvSpPr>
        <p:spPr>
          <a:xfrm>
            <a:off x="298748" y="2044810"/>
            <a:ext cx="9193799" cy="4831518"/>
          </a:xfrm>
          <a:prstGeom prst="rect">
            <a:avLst/>
          </a:prstGeom>
          <a:noFill/>
          <a:ln>
            <a:noFill/>
          </a:ln>
        </p:spPr>
        <p:txBody>
          <a:bodyPr spcFirstLastPara="1" wrap="square" lIns="106650" tIns="106650" rIns="106650" bIns="106650" anchor="t" anchorCtr="0">
            <a:spAutoFit/>
          </a:bodyPr>
          <a:lstStyle/>
          <a:p>
            <a:pPr marL="342900" lvl="0" indent="-342900" algn="l" rtl="0">
              <a:spcBef>
                <a:spcPts val="1400"/>
              </a:spcBef>
              <a:spcAft>
                <a:spcPts val="0"/>
              </a:spcAft>
              <a:buAutoNum type="arabicPeriod"/>
            </a:pPr>
            <a:r>
              <a:rPr lang="en-US" b="1" dirty="0" err="1">
                <a:solidFill>
                  <a:srgbClr val="081C36"/>
                </a:solidFill>
                <a:highlight>
                  <a:schemeClr val="lt1"/>
                </a:highlight>
              </a:rPr>
              <a:t>Dữ</a:t>
            </a:r>
            <a:r>
              <a:rPr lang="en-US" b="1" dirty="0">
                <a:solidFill>
                  <a:srgbClr val="081C36"/>
                </a:solidFill>
                <a:highlight>
                  <a:schemeClr val="lt1"/>
                </a:highlight>
              </a:rPr>
              <a:t> </a:t>
            </a:r>
            <a:r>
              <a:rPr lang="en-US" b="1" dirty="0" err="1">
                <a:solidFill>
                  <a:srgbClr val="081C36"/>
                </a:solidFill>
                <a:highlight>
                  <a:schemeClr val="lt1"/>
                </a:highlight>
              </a:rPr>
              <a:t>Liệu</a:t>
            </a:r>
            <a:r>
              <a:rPr lang="en-US" b="1" dirty="0">
                <a:solidFill>
                  <a:srgbClr val="081C36"/>
                </a:solidFill>
                <a:highlight>
                  <a:schemeClr val="lt1"/>
                </a:highlight>
              </a:rPr>
              <a:t> </a:t>
            </a:r>
            <a:r>
              <a:rPr lang="en-US" b="1" dirty="0" err="1">
                <a:solidFill>
                  <a:srgbClr val="081C36"/>
                </a:solidFill>
                <a:highlight>
                  <a:schemeClr val="lt1"/>
                </a:highlight>
              </a:rPr>
              <a:t>Sản</a:t>
            </a:r>
            <a:r>
              <a:rPr lang="en-US" b="1" dirty="0">
                <a:solidFill>
                  <a:srgbClr val="081C36"/>
                </a:solidFill>
                <a:highlight>
                  <a:schemeClr val="lt1"/>
                </a:highlight>
              </a:rPr>
              <a:t> </a:t>
            </a:r>
            <a:r>
              <a:rPr lang="en-US" b="1" dirty="0" err="1">
                <a:solidFill>
                  <a:srgbClr val="081C36"/>
                </a:solidFill>
                <a:highlight>
                  <a:schemeClr val="lt1"/>
                </a:highlight>
              </a:rPr>
              <a:t>Phẩm</a:t>
            </a:r>
            <a:r>
              <a:rPr lang="en-US" b="1" dirty="0">
                <a:solidFill>
                  <a:srgbClr val="081C36"/>
                </a:solidFill>
                <a:highlight>
                  <a:schemeClr val="lt1"/>
                </a:highlight>
              </a:rPr>
              <a:t> (Products.csv): </a:t>
            </a:r>
            <a:r>
              <a:rPr lang="en-US" dirty="0">
                <a:solidFill>
                  <a:srgbClr val="081C36"/>
                </a:solidFill>
                <a:highlight>
                  <a:schemeClr val="lt1"/>
                </a:highlight>
              </a:rPr>
              <a:t>Thông tin </a:t>
            </a:r>
            <a:r>
              <a:rPr lang="en-US" dirty="0" err="1">
                <a:solidFill>
                  <a:srgbClr val="081C36"/>
                </a:solidFill>
                <a:highlight>
                  <a:schemeClr val="lt1"/>
                </a:highlight>
              </a:rPr>
              <a:t>về</a:t>
            </a:r>
            <a:r>
              <a:rPr lang="en-US" dirty="0">
                <a:solidFill>
                  <a:srgbClr val="081C36"/>
                </a:solidFill>
                <a:highlight>
                  <a:schemeClr val="lt1"/>
                </a:highlight>
              </a:rPr>
              <a:t> </a:t>
            </a:r>
            <a:r>
              <a:rPr lang="en-US" dirty="0" err="1">
                <a:solidFill>
                  <a:srgbClr val="081C36"/>
                </a:solidFill>
                <a:highlight>
                  <a:schemeClr val="lt1"/>
                </a:highlight>
              </a:rPr>
              <a:t>các</a:t>
            </a:r>
            <a:r>
              <a:rPr lang="en-US" dirty="0">
                <a:solidFill>
                  <a:srgbClr val="081C36"/>
                </a:solidFill>
                <a:highlight>
                  <a:schemeClr val="lt1"/>
                </a:highlight>
              </a:rPr>
              <a:t> </a:t>
            </a:r>
            <a:r>
              <a:rPr lang="en-US" dirty="0" err="1">
                <a:solidFill>
                  <a:srgbClr val="081C36"/>
                </a:solidFill>
                <a:highlight>
                  <a:schemeClr val="lt1"/>
                </a:highlight>
              </a:rPr>
              <a:t>sản</a:t>
            </a:r>
            <a:r>
              <a:rPr lang="en-US" dirty="0">
                <a:solidFill>
                  <a:srgbClr val="081C36"/>
                </a:solidFill>
                <a:highlight>
                  <a:schemeClr val="lt1"/>
                </a:highlight>
              </a:rPr>
              <a:t> </a:t>
            </a:r>
            <a:r>
              <a:rPr lang="en-US" dirty="0" err="1">
                <a:solidFill>
                  <a:srgbClr val="081C36"/>
                </a:solidFill>
                <a:highlight>
                  <a:schemeClr val="lt1"/>
                </a:highlight>
              </a:rPr>
              <a:t>phẩm</a:t>
            </a:r>
            <a:r>
              <a:rPr lang="en-US" dirty="0">
                <a:solidFill>
                  <a:srgbClr val="081C36"/>
                </a:solidFill>
                <a:highlight>
                  <a:schemeClr val="lt1"/>
                </a:highlight>
              </a:rPr>
              <a:t> </a:t>
            </a:r>
            <a:r>
              <a:rPr lang="en-US" dirty="0" err="1">
                <a:solidFill>
                  <a:srgbClr val="081C36"/>
                </a:solidFill>
                <a:highlight>
                  <a:schemeClr val="lt1"/>
                </a:highlight>
              </a:rPr>
              <a:t>có</a:t>
            </a:r>
            <a:r>
              <a:rPr lang="en-US" dirty="0">
                <a:solidFill>
                  <a:srgbClr val="081C36"/>
                </a:solidFill>
                <a:highlight>
                  <a:schemeClr val="lt1"/>
                </a:highlight>
              </a:rPr>
              <a:t> </a:t>
            </a:r>
            <a:r>
              <a:rPr lang="en-US" dirty="0" err="1">
                <a:solidFill>
                  <a:srgbClr val="081C36"/>
                </a:solidFill>
                <a:highlight>
                  <a:schemeClr val="lt1"/>
                </a:highlight>
              </a:rPr>
              <a:t>sẵn</a:t>
            </a:r>
            <a:r>
              <a:rPr lang="en-US" dirty="0">
                <a:solidFill>
                  <a:srgbClr val="081C36"/>
                </a:solidFill>
                <a:highlight>
                  <a:schemeClr val="lt1"/>
                </a:highlight>
              </a:rPr>
              <a:t> </a:t>
            </a:r>
            <a:r>
              <a:rPr lang="en-US" dirty="0" err="1">
                <a:solidFill>
                  <a:srgbClr val="081C36"/>
                </a:solidFill>
                <a:highlight>
                  <a:schemeClr val="lt1"/>
                </a:highlight>
              </a:rPr>
              <a:t>để</a:t>
            </a:r>
            <a:r>
              <a:rPr lang="en-US" dirty="0">
                <a:solidFill>
                  <a:srgbClr val="081C36"/>
                </a:solidFill>
                <a:highlight>
                  <a:schemeClr val="lt1"/>
                </a:highlight>
              </a:rPr>
              <a:t> </a:t>
            </a:r>
            <a:r>
              <a:rPr lang="en-US" dirty="0" err="1">
                <a:solidFill>
                  <a:srgbClr val="081C36"/>
                </a:solidFill>
                <a:highlight>
                  <a:schemeClr val="lt1"/>
                </a:highlight>
              </a:rPr>
              <a:t>bán</a:t>
            </a:r>
            <a:r>
              <a:rPr lang="en-US" dirty="0">
                <a:solidFill>
                  <a:srgbClr val="081C36"/>
                </a:solidFill>
                <a:highlight>
                  <a:schemeClr val="lt1"/>
                </a:highlight>
              </a:rPr>
              <a:t>.</a:t>
            </a:r>
          </a:p>
          <a:p>
            <a:pPr marL="342900" indent="-342900">
              <a:spcBef>
                <a:spcPts val="1400"/>
              </a:spcBef>
              <a:buFont typeface="Arial"/>
              <a:buAutoNum type="arabicPeriod"/>
            </a:pPr>
            <a:r>
              <a:rPr lang="en-US" b="1" dirty="0" err="1">
                <a:solidFill>
                  <a:srgbClr val="081C36"/>
                </a:solidFill>
                <a:highlight>
                  <a:schemeClr val="lt1"/>
                </a:highlight>
              </a:rPr>
              <a:t>Dữ</a:t>
            </a:r>
            <a:r>
              <a:rPr lang="en-US" b="1" dirty="0">
                <a:solidFill>
                  <a:srgbClr val="081C36"/>
                </a:solidFill>
                <a:highlight>
                  <a:schemeClr val="lt1"/>
                </a:highlight>
              </a:rPr>
              <a:t> </a:t>
            </a:r>
            <a:r>
              <a:rPr lang="en-US" b="1" dirty="0" err="1">
                <a:solidFill>
                  <a:srgbClr val="081C36"/>
                </a:solidFill>
                <a:highlight>
                  <a:schemeClr val="lt1"/>
                </a:highlight>
              </a:rPr>
              <a:t>Liệu</a:t>
            </a:r>
            <a:r>
              <a:rPr lang="en-US" b="1" dirty="0">
                <a:solidFill>
                  <a:srgbClr val="081C36"/>
                </a:solidFill>
                <a:highlight>
                  <a:schemeClr val="lt1"/>
                </a:highlight>
              </a:rPr>
              <a:t> </a:t>
            </a:r>
            <a:r>
              <a:rPr lang="en-US" b="1" dirty="0" err="1">
                <a:solidFill>
                  <a:srgbClr val="081C36"/>
                </a:solidFill>
                <a:highlight>
                  <a:schemeClr val="lt1"/>
                </a:highlight>
              </a:rPr>
              <a:t>Mặt</a:t>
            </a:r>
            <a:r>
              <a:rPr lang="en-US" b="1" dirty="0">
                <a:solidFill>
                  <a:srgbClr val="081C36"/>
                </a:solidFill>
                <a:highlight>
                  <a:schemeClr val="lt1"/>
                </a:highlight>
              </a:rPr>
              <a:t> </a:t>
            </a:r>
            <a:r>
              <a:rPr lang="en-US" b="1" dirty="0" err="1">
                <a:solidFill>
                  <a:srgbClr val="081C36"/>
                </a:solidFill>
                <a:highlight>
                  <a:schemeClr val="lt1"/>
                </a:highlight>
              </a:rPr>
              <a:t>Hàng</a:t>
            </a:r>
            <a:r>
              <a:rPr lang="en-US" b="1" dirty="0">
                <a:solidFill>
                  <a:srgbClr val="081C36"/>
                </a:solidFill>
                <a:highlight>
                  <a:schemeClr val="lt1"/>
                </a:highlight>
              </a:rPr>
              <a:t> </a:t>
            </a:r>
            <a:r>
              <a:rPr lang="en-US" b="1" dirty="0" err="1">
                <a:solidFill>
                  <a:srgbClr val="081C36"/>
                </a:solidFill>
                <a:highlight>
                  <a:schemeClr val="lt1"/>
                </a:highlight>
              </a:rPr>
              <a:t>Đơn</a:t>
            </a:r>
            <a:r>
              <a:rPr lang="en-US" b="1" dirty="0">
                <a:solidFill>
                  <a:srgbClr val="081C36"/>
                </a:solidFill>
                <a:highlight>
                  <a:schemeClr val="lt1"/>
                </a:highlight>
              </a:rPr>
              <a:t> </a:t>
            </a:r>
            <a:r>
              <a:rPr lang="en-US" b="1" dirty="0" err="1">
                <a:solidFill>
                  <a:srgbClr val="081C36"/>
                </a:solidFill>
                <a:highlight>
                  <a:schemeClr val="lt1"/>
                </a:highlight>
              </a:rPr>
              <a:t>Hàng</a:t>
            </a:r>
            <a:r>
              <a:rPr lang="en-US" b="1" dirty="0">
                <a:solidFill>
                  <a:srgbClr val="081C36"/>
                </a:solidFill>
                <a:highlight>
                  <a:schemeClr val="lt1"/>
                </a:highlight>
              </a:rPr>
              <a:t> (Order_Items.csv):</a:t>
            </a:r>
            <a:r>
              <a:rPr lang="vi-VN" dirty="0">
                <a:solidFill>
                  <a:srgbClr val="081C36"/>
                </a:solidFill>
                <a:highlight>
                  <a:schemeClr val="lt1"/>
                </a:highlight>
              </a:rPr>
              <a:t>Cung cấp chi tiết về từng mặt hàng trong mỗi đơn hàng.</a:t>
            </a:r>
            <a:endParaRPr lang="en-US" dirty="0">
              <a:solidFill>
                <a:srgbClr val="081C36"/>
              </a:solidFill>
              <a:highlight>
                <a:schemeClr val="lt1"/>
              </a:highlight>
            </a:endParaRPr>
          </a:p>
          <a:p>
            <a:pPr marL="342900" indent="-342900">
              <a:spcBef>
                <a:spcPts val="1400"/>
              </a:spcBef>
              <a:buFont typeface="Arial"/>
              <a:buAutoNum type="arabicPeriod"/>
            </a:pPr>
            <a:r>
              <a:rPr lang="en-US" b="1" i="0" dirty="0" err="1">
                <a:solidFill>
                  <a:srgbClr val="081C36"/>
                </a:solidFill>
                <a:effectLst/>
                <a:highlight>
                  <a:srgbClr val="FFFFFF"/>
                </a:highlight>
                <a:latin typeface="Arial" panose="020B0604020202020204" pitchFamily="34" charset="0"/>
                <a:ea typeface="Arial" panose="020B0604020202020204" pitchFamily="34" charset="0"/>
                <a:cs typeface="Arial" panose="020B0604020202020204" pitchFamily="34" charset="0"/>
              </a:rPr>
              <a:t>Dữ</a:t>
            </a:r>
            <a:r>
              <a:rPr lang="en-US" b="1" i="0" dirty="0">
                <a:solidFill>
                  <a:srgbClr val="081C36"/>
                </a:solidFill>
                <a:effectLst/>
                <a:highlight>
                  <a:srgbClr val="FFFFFF"/>
                </a:highlight>
                <a:latin typeface="Arial" panose="020B0604020202020204" pitchFamily="34" charset="0"/>
                <a:ea typeface="Arial" panose="020B0604020202020204" pitchFamily="34" charset="0"/>
                <a:cs typeface="Arial" panose="020B0604020202020204" pitchFamily="34" charset="0"/>
              </a:rPr>
              <a:t> </a:t>
            </a:r>
            <a:r>
              <a:rPr lang="en-US" b="1" i="0" dirty="0" err="1">
                <a:solidFill>
                  <a:srgbClr val="081C36"/>
                </a:solidFill>
                <a:effectLst/>
                <a:highlight>
                  <a:srgbClr val="FFFFFF"/>
                </a:highlight>
                <a:latin typeface="Arial" panose="020B0604020202020204" pitchFamily="34" charset="0"/>
                <a:ea typeface="Arial" panose="020B0604020202020204" pitchFamily="34" charset="0"/>
                <a:cs typeface="Arial" panose="020B0604020202020204" pitchFamily="34" charset="0"/>
              </a:rPr>
              <a:t>Liệu</a:t>
            </a:r>
            <a:r>
              <a:rPr lang="en-US" b="1" i="0" dirty="0">
                <a:solidFill>
                  <a:srgbClr val="081C36"/>
                </a:solidFill>
                <a:effectLst/>
                <a:highlight>
                  <a:srgbClr val="FFFFFF"/>
                </a:highlight>
                <a:latin typeface="Arial" panose="020B0604020202020204" pitchFamily="34" charset="0"/>
                <a:ea typeface="Arial" panose="020B0604020202020204" pitchFamily="34" charset="0"/>
                <a:cs typeface="Arial" panose="020B0604020202020204" pitchFamily="34" charset="0"/>
              </a:rPr>
              <a:t> </a:t>
            </a:r>
            <a:r>
              <a:rPr lang="en-US" b="1" i="0" dirty="0" err="1">
                <a:solidFill>
                  <a:srgbClr val="081C36"/>
                </a:solidFill>
                <a:effectLst/>
                <a:highlight>
                  <a:srgbClr val="FFFFFF"/>
                </a:highlight>
                <a:latin typeface="Arial" panose="020B0604020202020204" pitchFamily="34" charset="0"/>
                <a:ea typeface="Arial" panose="020B0604020202020204" pitchFamily="34" charset="0"/>
                <a:cs typeface="Arial" panose="020B0604020202020204" pitchFamily="34" charset="0"/>
              </a:rPr>
              <a:t>Đơn</a:t>
            </a:r>
            <a:r>
              <a:rPr lang="en-US" b="1" i="0" dirty="0">
                <a:solidFill>
                  <a:srgbClr val="081C36"/>
                </a:solidFill>
                <a:effectLst/>
                <a:highlight>
                  <a:srgbClr val="FFFFFF"/>
                </a:highlight>
                <a:latin typeface="Arial" panose="020B0604020202020204" pitchFamily="34" charset="0"/>
                <a:ea typeface="Arial" panose="020B0604020202020204" pitchFamily="34" charset="0"/>
                <a:cs typeface="Arial" panose="020B0604020202020204" pitchFamily="34" charset="0"/>
              </a:rPr>
              <a:t> </a:t>
            </a:r>
            <a:r>
              <a:rPr lang="en-US" b="1" i="0" dirty="0" err="1">
                <a:solidFill>
                  <a:srgbClr val="081C36"/>
                </a:solidFill>
                <a:effectLst/>
                <a:highlight>
                  <a:srgbClr val="FFFFFF"/>
                </a:highlight>
                <a:latin typeface="Arial" panose="020B0604020202020204" pitchFamily="34" charset="0"/>
                <a:ea typeface="Arial" panose="020B0604020202020204" pitchFamily="34" charset="0"/>
                <a:cs typeface="Arial" panose="020B0604020202020204" pitchFamily="34" charset="0"/>
              </a:rPr>
              <a:t>Hàng</a:t>
            </a:r>
            <a:r>
              <a:rPr lang="en-US" b="1" i="0" dirty="0">
                <a:solidFill>
                  <a:srgbClr val="081C36"/>
                </a:solidFill>
                <a:effectLst/>
                <a:highlight>
                  <a:srgbClr val="FFFFFF"/>
                </a:highlight>
                <a:latin typeface="Arial" panose="020B0604020202020204" pitchFamily="34" charset="0"/>
                <a:ea typeface="Arial" panose="020B0604020202020204" pitchFamily="34" charset="0"/>
                <a:cs typeface="Arial" panose="020B0604020202020204" pitchFamily="34" charset="0"/>
              </a:rPr>
              <a:t> (Orders.csv): </a:t>
            </a:r>
            <a:r>
              <a:rPr lang="en-US" i="0" dirty="0" err="1">
                <a:solidFill>
                  <a:srgbClr val="081C36"/>
                </a:solidFill>
                <a:effectLst/>
                <a:highlight>
                  <a:srgbClr val="FFFFFF"/>
                </a:highlight>
                <a:latin typeface="Arial" panose="020B0604020202020204" pitchFamily="34" charset="0"/>
                <a:ea typeface="Arial" panose="020B0604020202020204" pitchFamily="34" charset="0"/>
                <a:cs typeface="Arial" panose="020B0604020202020204" pitchFamily="34" charset="0"/>
              </a:rPr>
              <a:t>Chứa</a:t>
            </a:r>
            <a:r>
              <a:rPr lang="en-US" i="0" dirty="0">
                <a:solidFill>
                  <a:srgbClr val="081C36"/>
                </a:solidFill>
                <a:effectLst/>
                <a:highlight>
                  <a:srgbClr val="FFFFFF"/>
                </a:highlight>
                <a:latin typeface="Arial" panose="020B0604020202020204" pitchFamily="34" charset="0"/>
                <a:ea typeface="Arial" panose="020B0604020202020204" pitchFamily="34" charset="0"/>
                <a:cs typeface="Arial" panose="020B0604020202020204" pitchFamily="34" charset="0"/>
              </a:rPr>
              <a:t> </a:t>
            </a:r>
            <a:r>
              <a:rPr lang="en-US" i="0" dirty="0" err="1">
                <a:solidFill>
                  <a:srgbClr val="081C36"/>
                </a:solidFill>
                <a:effectLst/>
                <a:highlight>
                  <a:srgbClr val="FFFFFF"/>
                </a:highlight>
                <a:latin typeface="Arial" panose="020B0604020202020204" pitchFamily="34" charset="0"/>
                <a:ea typeface="Arial" panose="020B0604020202020204" pitchFamily="34" charset="0"/>
                <a:cs typeface="Arial" panose="020B0604020202020204" pitchFamily="34" charset="0"/>
              </a:rPr>
              <a:t>thông</a:t>
            </a:r>
            <a:r>
              <a:rPr lang="en-US" i="0" dirty="0">
                <a:solidFill>
                  <a:srgbClr val="081C36"/>
                </a:solidFill>
                <a:effectLst/>
                <a:highlight>
                  <a:srgbClr val="FFFFFF"/>
                </a:highlight>
                <a:latin typeface="Arial" panose="020B0604020202020204" pitchFamily="34" charset="0"/>
                <a:ea typeface="Arial" panose="020B0604020202020204" pitchFamily="34" charset="0"/>
                <a:cs typeface="Arial" panose="020B0604020202020204" pitchFamily="34" charset="0"/>
              </a:rPr>
              <a:t> tin </a:t>
            </a:r>
            <a:r>
              <a:rPr lang="en-US" i="0" dirty="0" err="1">
                <a:solidFill>
                  <a:srgbClr val="081C36"/>
                </a:solidFill>
                <a:effectLst/>
                <a:highlight>
                  <a:srgbClr val="FFFFFF"/>
                </a:highlight>
                <a:latin typeface="Arial" panose="020B0604020202020204" pitchFamily="34" charset="0"/>
                <a:ea typeface="Arial" panose="020B0604020202020204" pitchFamily="34" charset="0"/>
                <a:cs typeface="Arial" panose="020B0604020202020204" pitchFamily="34" charset="0"/>
              </a:rPr>
              <a:t>về</a:t>
            </a:r>
            <a:r>
              <a:rPr lang="en-US" i="0" dirty="0">
                <a:solidFill>
                  <a:srgbClr val="081C36"/>
                </a:solidFill>
                <a:effectLst/>
                <a:highlight>
                  <a:srgbClr val="FFFFFF"/>
                </a:highlight>
                <a:latin typeface="Arial" panose="020B0604020202020204" pitchFamily="34" charset="0"/>
                <a:ea typeface="Arial" panose="020B0604020202020204" pitchFamily="34" charset="0"/>
                <a:cs typeface="Arial" panose="020B0604020202020204" pitchFamily="34" charset="0"/>
              </a:rPr>
              <a:t> </a:t>
            </a:r>
            <a:r>
              <a:rPr lang="en-US" i="0" dirty="0" err="1">
                <a:solidFill>
                  <a:srgbClr val="081C36"/>
                </a:solidFill>
                <a:effectLst/>
                <a:highlight>
                  <a:srgbClr val="FFFFFF"/>
                </a:highlight>
                <a:latin typeface="Arial" panose="020B0604020202020204" pitchFamily="34" charset="0"/>
                <a:ea typeface="Arial" panose="020B0604020202020204" pitchFamily="34" charset="0"/>
                <a:cs typeface="Arial" panose="020B0604020202020204" pitchFamily="34" charset="0"/>
              </a:rPr>
              <a:t>các</a:t>
            </a:r>
            <a:r>
              <a:rPr lang="en-US" i="0" dirty="0">
                <a:solidFill>
                  <a:srgbClr val="081C36"/>
                </a:solidFill>
                <a:effectLst/>
                <a:highlight>
                  <a:srgbClr val="FFFFFF"/>
                </a:highlight>
                <a:latin typeface="Arial" panose="020B0604020202020204" pitchFamily="34" charset="0"/>
                <a:ea typeface="Arial" panose="020B0604020202020204" pitchFamily="34" charset="0"/>
                <a:cs typeface="Arial" panose="020B0604020202020204" pitchFamily="34" charset="0"/>
              </a:rPr>
              <a:t> </a:t>
            </a:r>
            <a:r>
              <a:rPr lang="en-US" i="0" dirty="0" err="1">
                <a:solidFill>
                  <a:srgbClr val="081C36"/>
                </a:solidFill>
                <a:effectLst/>
                <a:highlight>
                  <a:srgbClr val="FFFFFF"/>
                </a:highlight>
                <a:latin typeface="Arial" panose="020B0604020202020204" pitchFamily="34" charset="0"/>
                <a:ea typeface="Arial" panose="020B0604020202020204" pitchFamily="34" charset="0"/>
                <a:cs typeface="Arial" panose="020B0604020202020204" pitchFamily="34" charset="0"/>
              </a:rPr>
              <a:t>đơn</a:t>
            </a:r>
            <a:r>
              <a:rPr lang="en-US" i="0" dirty="0">
                <a:solidFill>
                  <a:srgbClr val="081C36"/>
                </a:solidFill>
                <a:effectLst/>
                <a:highlight>
                  <a:srgbClr val="FFFFFF"/>
                </a:highlight>
                <a:latin typeface="Arial" panose="020B0604020202020204" pitchFamily="34" charset="0"/>
                <a:ea typeface="Arial" panose="020B0604020202020204" pitchFamily="34" charset="0"/>
                <a:cs typeface="Arial" panose="020B0604020202020204" pitchFamily="34" charset="0"/>
              </a:rPr>
              <a:t> </a:t>
            </a:r>
            <a:r>
              <a:rPr lang="en-US" i="0" dirty="0" err="1">
                <a:solidFill>
                  <a:srgbClr val="081C36"/>
                </a:solidFill>
                <a:effectLst/>
                <a:highlight>
                  <a:srgbClr val="FFFFFF"/>
                </a:highlight>
                <a:latin typeface="Arial" panose="020B0604020202020204" pitchFamily="34" charset="0"/>
                <a:ea typeface="Arial" panose="020B0604020202020204" pitchFamily="34" charset="0"/>
                <a:cs typeface="Arial" panose="020B0604020202020204" pitchFamily="34" charset="0"/>
              </a:rPr>
              <a:t>hàng</a:t>
            </a:r>
            <a:r>
              <a:rPr lang="en-US" i="0" dirty="0">
                <a:solidFill>
                  <a:srgbClr val="081C36"/>
                </a:solidFill>
                <a:effectLst/>
                <a:highlight>
                  <a:srgbClr val="FFFFFF"/>
                </a:highlight>
                <a:latin typeface="Arial" panose="020B0604020202020204" pitchFamily="34" charset="0"/>
                <a:ea typeface="Arial" panose="020B0604020202020204" pitchFamily="34" charset="0"/>
                <a:cs typeface="Arial" panose="020B0604020202020204" pitchFamily="34" charset="0"/>
              </a:rPr>
              <a:t> </a:t>
            </a:r>
            <a:r>
              <a:rPr lang="en-US" i="0" dirty="0" err="1">
                <a:solidFill>
                  <a:srgbClr val="081C36"/>
                </a:solidFill>
                <a:effectLst/>
                <a:highlight>
                  <a:srgbClr val="FFFFFF"/>
                </a:highlight>
                <a:latin typeface="Arial" panose="020B0604020202020204" pitchFamily="34" charset="0"/>
                <a:ea typeface="Arial" panose="020B0604020202020204" pitchFamily="34" charset="0"/>
                <a:cs typeface="Arial" panose="020B0604020202020204" pitchFamily="34" charset="0"/>
              </a:rPr>
              <a:t>của</a:t>
            </a:r>
            <a:r>
              <a:rPr lang="en-US" i="0" dirty="0">
                <a:solidFill>
                  <a:srgbClr val="081C36"/>
                </a:solidFill>
                <a:effectLst/>
                <a:highlight>
                  <a:srgbClr val="FFFFFF"/>
                </a:highlight>
                <a:latin typeface="Arial" panose="020B0604020202020204" pitchFamily="34" charset="0"/>
                <a:ea typeface="Arial" panose="020B0604020202020204" pitchFamily="34" charset="0"/>
                <a:cs typeface="Arial" panose="020B0604020202020204" pitchFamily="34" charset="0"/>
              </a:rPr>
              <a:t> </a:t>
            </a:r>
            <a:r>
              <a:rPr lang="en-US" i="0" dirty="0" err="1">
                <a:solidFill>
                  <a:srgbClr val="081C36"/>
                </a:solidFill>
                <a:effectLst/>
                <a:highlight>
                  <a:srgbClr val="FFFFFF"/>
                </a:highlight>
                <a:latin typeface="Arial" panose="020B0604020202020204" pitchFamily="34" charset="0"/>
                <a:ea typeface="Arial" panose="020B0604020202020204" pitchFamily="34" charset="0"/>
                <a:cs typeface="Arial" panose="020B0604020202020204" pitchFamily="34" charset="0"/>
              </a:rPr>
              <a:t>khách</a:t>
            </a:r>
            <a:r>
              <a:rPr lang="en-US" i="0" dirty="0">
                <a:solidFill>
                  <a:srgbClr val="081C36"/>
                </a:solidFill>
                <a:effectLst/>
                <a:highlight>
                  <a:srgbClr val="FFFFFF"/>
                </a:highlight>
                <a:latin typeface="Arial" panose="020B0604020202020204" pitchFamily="34" charset="0"/>
                <a:ea typeface="Arial" panose="020B0604020202020204" pitchFamily="34" charset="0"/>
                <a:cs typeface="Arial" panose="020B0604020202020204" pitchFamily="34" charset="0"/>
              </a:rPr>
              <a:t> </a:t>
            </a:r>
            <a:r>
              <a:rPr lang="en-US" i="0" dirty="0" err="1">
                <a:solidFill>
                  <a:srgbClr val="081C36"/>
                </a:solidFill>
                <a:effectLst/>
                <a:highlight>
                  <a:srgbClr val="FFFFFF"/>
                </a:highlight>
                <a:latin typeface="Arial" panose="020B0604020202020204" pitchFamily="34" charset="0"/>
                <a:ea typeface="Arial" panose="020B0604020202020204" pitchFamily="34" charset="0"/>
                <a:cs typeface="Arial" panose="020B0604020202020204" pitchFamily="34" charset="0"/>
              </a:rPr>
              <a:t>hàng</a:t>
            </a:r>
            <a:r>
              <a:rPr lang="en-US" i="0" dirty="0">
                <a:solidFill>
                  <a:srgbClr val="081C36"/>
                </a:solidFill>
                <a:effectLst/>
                <a:highlight>
                  <a:srgbClr val="FFFFFF"/>
                </a:highlight>
                <a:latin typeface="Arial" panose="020B0604020202020204" pitchFamily="34" charset="0"/>
                <a:ea typeface="Arial" panose="020B0604020202020204" pitchFamily="34" charset="0"/>
                <a:cs typeface="Arial" panose="020B0604020202020204" pitchFamily="34" charset="0"/>
              </a:rPr>
              <a:t>.</a:t>
            </a:r>
          </a:p>
          <a:p>
            <a:pPr marL="342900" indent="-342900">
              <a:spcBef>
                <a:spcPts val="1400"/>
              </a:spcBef>
              <a:buFont typeface="Arial"/>
              <a:buAutoNum type="arabicPeriod"/>
            </a:pPr>
            <a:r>
              <a:rPr lang="en-US" b="1" i="0" dirty="0" err="1">
                <a:solidFill>
                  <a:srgbClr val="081C36"/>
                </a:solidFill>
                <a:effectLst/>
                <a:highlight>
                  <a:srgbClr val="FFFFFF"/>
                </a:highlight>
                <a:latin typeface="Arial" panose="020B0604020202020204" pitchFamily="34" charset="0"/>
                <a:ea typeface="Arial" panose="020B0604020202020204" pitchFamily="34" charset="0"/>
                <a:cs typeface="Arial" panose="020B0604020202020204" pitchFamily="34" charset="0"/>
              </a:rPr>
              <a:t>Dữ</a:t>
            </a:r>
            <a:r>
              <a:rPr lang="en-US" b="1" i="0" dirty="0">
                <a:solidFill>
                  <a:srgbClr val="081C36"/>
                </a:solidFill>
                <a:effectLst/>
                <a:highlight>
                  <a:srgbClr val="FFFFFF"/>
                </a:highlight>
                <a:latin typeface="Arial" panose="020B0604020202020204" pitchFamily="34" charset="0"/>
                <a:ea typeface="Arial" panose="020B0604020202020204" pitchFamily="34" charset="0"/>
                <a:cs typeface="Arial" panose="020B0604020202020204" pitchFamily="34" charset="0"/>
              </a:rPr>
              <a:t> </a:t>
            </a:r>
            <a:r>
              <a:rPr lang="en-US" b="1" i="0" dirty="0" err="1">
                <a:solidFill>
                  <a:srgbClr val="081C36"/>
                </a:solidFill>
                <a:effectLst/>
                <a:highlight>
                  <a:srgbClr val="FFFFFF"/>
                </a:highlight>
                <a:latin typeface="Arial" panose="020B0604020202020204" pitchFamily="34" charset="0"/>
                <a:ea typeface="Arial" panose="020B0604020202020204" pitchFamily="34" charset="0"/>
                <a:cs typeface="Arial" panose="020B0604020202020204" pitchFamily="34" charset="0"/>
              </a:rPr>
              <a:t>Liệu</a:t>
            </a:r>
            <a:r>
              <a:rPr lang="en-US" b="1" i="0" dirty="0">
                <a:solidFill>
                  <a:srgbClr val="081C36"/>
                </a:solidFill>
                <a:effectLst/>
                <a:highlight>
                  <a:srgbClr val="FFFFFF"/>
                </a:highlight>
                <a:latin typeface="Arial" panose="020B0604020202020204" pitchFamily="34" charset="0"/>
                <a:ea typeface="Arial" panose="020B0604020202020204" pitchFamily="34" charset="0"/>
                <a:cs typeface="Arial" panose="020B0604020202020204" pitchFamily="34" charset="0"/>
              </a:rPr>
              <a:t> </a:t>
            </a:r>
            <a:r>
              <a:rPr lang="en-US" b="1" i="0" dirty="0" err="1">
                <a:solidFill>
                  <a:srgbClr val="081C36"/>
                </a:solidFill>
                <a:effectLst/>
                <a:highlight>
                  <a:srgbClr val="FFFFFF"/>
                </a:highlight>
                <a:latin typeface="Arial" panose="020B0604020202020204" pitchFamily="34" charset="0"/>
                <a:ea typeface="Arial" panose="020B0604020202020204" pitchFamily="34" charset="0"/>
                <a:cs typeface="Arial" panose="020B0604020202020204" pitchFamily="34" charset="0"/>
              </a:rPr>
              <a:t>Người</a:t>
            </a:r>
            <a:r>
              <a:rPr lang="en-US" b="1" i="0" dirty="0">
                <a:solidFill>
                  <a:srgbClr val="081C36"/>
                </a:solidFill>
                <a:effectLst/>
                <a:highlight>
                  <a:srgbClr val="FFFFFF"/>
                </a:highlight>
                <a:latin typeface="Arial" panose="020B0604020202020204" pitchFamily="34" charset="0"/>
                <a:ea typeface="Arial" panose="020B0604020202020204" pitchFamily="34" charset="0"/>
                <a:cs typeface="Arial" panose="020B0604020202020204" pitchFamily="34" charset="0"/>
              </a:rPr>
              <a:t> </a:t>
            </a:r>
            <a:r>
              <a:rPr lang="en-US" b="1" i="0" dirty="0" err="1">
                <a:solidFill>
                  <a:srgbClr val="081C36"/>
                </a:solidFill>
                <a:effectLst/>
                <a:highlight>
                  <a:srgbClr val="FFFFFF"/>
                </a:highlight>
                <a:latin typeface="Arial" panose="020B0604020202020204" pitchFamily="34" charset="0"/>
                <a:ea typeface="Arial" panose="020B0604020202020204" pitchFamily="34" charset="0"/>
                <a:cs typeface="Arial" panose="020B0604020202020204" pitchFamily="34" charset="0"/>
              </a:rPr>
              <a:t>Dùng</a:t>
            </a:r>
            <a:r>
              <a:rPr lang="en-US" b="1" i="0" dirty="0">
                <a:solidFill>
                  <a:srgbClr val="081C36"/>
                </a:solidFill>
                <a:effectLst/>
                <a:highlight>
                  <a:srgbClr val="FFFFFF"/>
                </a:highlight>
                <a:latin typeface="Arial" panose="020B0604020202020204" pitchFamily="34" charset="0"/>
                <a:ea typeface="Arial" panose="020B0604020202020204" pitchFamily="34" charset="0"/>
                <a:cs typeface="Arial" panose="020B0604020202020204" pitchFamily="34" charset="0"/>
              </a:rPr>
              <a:t> (Users.csv):</a:t>
            </a:r>
            <a:r>
              <a:rPr lang="en-US" i="0" dirty="0">
                <a:solidFill>
                  <a:srgbClr val="081C36"/>
                </a:solidFill>
                <a:effectLst/>
                <a:highlight>
                  <a:srgbClr val="FFFFFF"/>
                </a:highlight>
                <a:latin typeface="Arial" panose="020B0604020202020204" pitchFamily="34" charset="0"/>
                <a:ea typeface="Arial" panose="020B0604020202020204" pitchFamily="34" charset="0"/>
                <a:cs typeface="Arial" panose="020B0604020202020204" pitchFamily="34" charset="0"/>
              </a:rPr>
              <a:t> Thông tin </a:t>
            </a:r>
            <a:r>
              <a:rPr lang="en-US" i="0" dirty="0" err="1">
                <a:solidFill>
                  <a:srgbClr val="081C36"/>
                </a:solidFill>
                <a:effectLst/>
                <a:highlight>
                  <a:srgbClr val="FFFFFF"/>
                </a:highlight>
                <a:latin typeface="Arial" panose="020B0604020202020204" pitchFamily="34" charset="0"/>
                <a:ea typeface="Arial" panose="020B0604020202020204" pitchFamily="34" charset="0"/>
                <a:cs typeface="Arial" panose="020B0604020202020204" pitchFamily="34" charset="0"/>
              </a:rPr>
              <a:t>về</a:t>
            </a:r>
            <a:r>
              <a:rPr lang="en-US" i="0" dirty="0">
                <a:solidFill>
                  <a:srgbClr val="081C36"/>
                </a:solidFill>
                <a:effectLst/>
                <a:highlight>
                  <a:srgbClr val="FFFFFF"/>
                </a:highlight>
                <a:latin typeface="Arial" panose="020B0604020202020204" pitchFamily="34" charset="0"/>
                <a:ea typeface="Arial" panose="020B0604020202020204" pitchFamily="34" charset="0"/>
                <a:cs typeface="Arial" panose="020B0604020202020204" pitchFamily="34" charset="0"/>
              </a:rPr>
              <a:t> </a:t>
            </a:r>
            <a:r>
              <a:rPr lang="en-US" i="0" dirty="0" err="1">
                <a:solidFill>
                  <a:srgbClr val="081C36"/>
                </a:solidFill>
                <a:effectLst/>
                <a:highlight>
                  <a:srgbClr val="FFFFFF"/>
                </a:highlight>
                <a:latin typeface="Arial" panose="020B0604020202020204" pitchFamily="34" charset="0"/>
                <a:ea typeface="Arial" panose="020B0604020202020204" pitchFamily="34" charset="0"/>
                <a:cs typeface="Arial" panose="020B0604020202020204" pitchFamily="34" charset="0"/>
              </a:rPr>
              <a:t>khách</a:t>
            </a:r>
            <a:r>
              <a:rPr lang="en-US" i="0" dirty="0">
                <a:solidFill>
                  <a:srgbClr val="081C36"/>
                </a:solidFill>
                <a:effectLst/>
                <a:highlight>
                  <a:srgbClr val="FFFFFF"/>
                </a:highlight>
                <a:latin typeface="Arial" panose="020B0604020202020204" pitchFamily="34" charset="0"/>
                <a:ea typeface="Arial" panose="020B0604020202020204" pitchFamily="34" charset="0"/>
                <a:cs typeface="Arial" panose="020B0604020202020204" pitchFamily="34" charset="0"/>
              </a:rPr>
              <a:t> </a:t>
            </a:r>
            <a:r>
              <a:rPr lang="en-US" i="0" dirty="0" err="1">
                <a:solidFill>
                  <a:srgbClr val="081C36"/>
                </a:solidFill>
                <a:effectLst/>
                <a:highlight>
                  <a:srgbClr val="FFFFFF"/>
                </a:highlight>
                <a:latin typeface="Arial" panose="020B0604020202020204" pitchFamily="34" charset="0"/>
                <a:ea typeface="Arial" panose="020B0604020202020204" pitchFamily="34" charset="0"/>
                <a:cs typeface="Arial" panose="020B0604020202020204" pitchFamily="34" charset="0"/>
              </a:rPr>
              <a:t>hàng</a:t>
            </a:r>
            <a:r>
              <a:rPr lang="en-US" i="0" dirty="0">
                <a:solidFill>
                  <a:srgbClr val="081C36"/>
                </a:solidFill>
                <a:effectLst/>
                <a:highlight>
                  <a:srgbClr val="FFFFFF"/>
                </a:highlight>
                <a:latin typeface="Arial" panose="020B0604020202020204" pitchFamily="34" charset="0"/>
                <a:ea typeface="Arial" panose="020B0604020202020204" pitchFamily="34" charset="0"/>
                <a:cs typeface="Arial" panose="020B0604020202020204" pitchFamily="34" charset="0"/>
              </a:rPr>
              <a:t>.</a:t>
            </a:r>
          </a:p>
          <a:p>
            <a:pPr marL="342900" indent="-342900">
              <a:spcBef>
                <a:spcPts val="1400"/>
              </a:spcBef>
              <a:buFont typeface="Arial"/>
              <a:buAutoNum type="arabicPeriod"/>
            </a:pPr>
            <a:r>
              <a:rPr lang="vi-VN" b="1" dirty="0">
                <a:solidFill>
                  <a:srgbClr val="081C36"/>
                </a:solidFill>
                <a:highlight>
                  <a:schemeClr val="lt1"/>
                </a:highlight>
              </a:rPr>
              <a:t>Dữ Liệu Sự Kiện (Event.csv):</a:t>
            </a:r>
            <a:r>
              <a:rPr lang="vi-VN" dirty="0">
                <a:solidFill>
                  <a:srgbClr val="081C36"/>
                </a:solidFill>
                <a:highlight>
                  <a:schemeClr val="lt1"/>
                </a:highlight>
              </a:rPr>
              <a:t> Ghi lại các tương tác và hoạt động của người dùng trên nền tảng.</a:t>
            </a:r>
          </a:p>
          <a:p>
            <a:pPr marL="342900" indent="-342900">
              <a:spcBef>
                <a:spcPts val="1400"/>
              </a:spcBef>
              <a:buFont typeface="Arial"/>
              <a:buAutoNum type="arabicPeriod"/>
            </a:pPr>
            <a:r>
              <a:rPr lang="en-US" b="1" dirty="0" err="1">
                <a:solidFill>
                  <a:srgbClr val="081C36"/>
                </a:solidFill>
                <a:highlight>
                  <a:schemeClr val="lt1"/>
                </a:highlight>
              </a:rPr>
              <a:t>Dữ</a:t>
            </a:r>
            <a:r>
              <a:rPr lang="en-US" b="1" dirty="0">
                <a:solidFill>
                  <a:srgbClr val="081C36"/>
                </a:solidFill>
                <a:highlight>
                  <a:schemeClr val="lt1"/>
                </a:highlight>
              </a:rPr>
              <a:t> </a:t>
            </a:r>
            <a:r>
              <a:rPr lang="en-US" b="1" dirty="0" err="1">
                <a:solidFill>
                  <a:srgbClr val="081C36"/>
                </a:solidFill>
                <a:highlight>
                  <a:schemeClr val="lt1"/>
                </a:highlight>
              </a:rPr>
              <a:t>Liệu</a:t>
            </a:r>
            <a:r>
              <a:rPr lang="en-US" b="1" dirty="0">
                <a:solidFill>
                  <a:srgbClr val="081C36"/>
                </a:solidFill>
                <a:highlight>
                  <a:schemeClr val="lt1"/>
                </a:highlight>
              </a:rPr>
              <a:t> </a:t>
            </a:r>
            <a:r>
              <a:rPr lang="en-US" b="1" dirty="0" err="1">
                <a:solidFill>
                  <a:srgbClr val="081C36"/>
                </a:solidFill>
                <a:highlight>
                  <a:schemeClr val="lt1"/>
                </a:highlight>
              </a:rPr>
              <a:t>Mặt</a:t>
            </a:r>
            <a:r>
              <a:rPr lang="en-US" b="1" dirty="0">
                <a:solidFill>
                  <a:srgbClr val="081C36"/>
                </a:solidFill>
                <a:highlight>
                  <a:schemeClr val="lt1"/>
                </a:highlight>
              </a:rPr>
              <a:t> </a:t>
            </a:r>
            <a:r>
              <a:rPr lang="en-US" b="1" dirty="0" err="1">
                <a:solidFill>
                  <a:srgbClr val="081C36"/>
                </a:solidFill>
                <a:highlight>
                  <a:schemeClr val="lt1"/>
                </a:highlight>
              </a:rPr>
              <a:t>Hàng</a:t>
            </a:r>
            <a:r>
              <a:rPr lang="en-US" b="1" dirty="0">
                <a:solidFill>
                  <a:srgbClr val="081C36"/>
                </a:solidFill>
                <a:highlight>
                  <a:schemeClr val="lt1"/>
                </a:highlight>
              </a:rPr>
              <a:t> </a:t>
            </a:r>
            <a:r>
              <a:rPr lang="en-US" b="1" dirty="0" err="1">
                <a:solidFill>
                  <a:srgbClr val="081C36"/>
                </a:solidFill>
                <a:highlight>
                  <a:schemeClr val="lt1"/>
                </a:highlight>
              </a:rPr>
              <a:t>Tồn</a:t>
            </a:r>
            <a:r>
              <a:rPr lang="en-US" b="1" dirty="0">
                <a:solidFill>
                  <a:srgbClr val="081C36"/>
                </a:solidFill>
                <a:highlight>
                  <a:schemeClr val="lt1"/>
                </a:highlight>
              </a:rPr>
              <a:t> Kho (Inventory_Item.csv): </a:t>
            </a:r>
            <a:r>
              <a:rPr lang="en-US" dirty="0">
                <a:solidFill>
                  <a:srgbClr val="081C36"/>
                </a:solidFill>
                <a:highlight>
                  <a:schemeClr val="lt1"/>
                </a:highlight>
              </a:rPr>
              <a:t>Cung </a:t>
            </a:r>
            <a:r>
              <a:rPr lang="en-US" dirty="0" err="1">
                <a:solidFill>
                  <a:srgbClr val="081C36"/>
                </a:solidFill>
                <a:highlight>
                  <a:schemeClr val="lt1"/>
                </a:highlight>
              </a:rPr>
              <a:t>cấp</a:t>
            </a:r>
            <a:r>
              <a:rPr lang="en-US" dirty="0">
                <a:solidFill>
                  <a:srgbClr val="081C36"/>
                </a:solidFill>
                <a:highlight>
                  <a:schemeClr val="lt1"/>
                </a:highlight>
              </a:rPr>
              <a:t> chi </a:t>
            </a:r>
            <a:r>
              <a:rPr lang="en-US" dirty="0" err="1">
                <a:solidFill>
                  <a:srgbClr val="081C36"/>
                </a:solidFill>
                <a:highlight>
                  <a:schemeClr val="lt1"/>
                </a:highlight>
              </a:rPr>
              <a:t>tiết</a:t>
            </a:r>
            <a:r>
              <a:rPr lang="en-US" dirty="0">
                <a:solidFill>
                  <a:srgbClr val="081C36"/>
                </a:solidFill>
                <a:highlight>
                  <a:schemeClr val="lt1"/>
                </a:highlight>
              </a:rPr>
              <a:t> </a:t>
            </a:r>
            <a:r>
              <a:rPr lang="en-US" dirty="0" err="1">
                <a:solidFill>
                  <a:srgbClr val="081C36"/>
                </a:solidFill>
                <a:highlight>
                  <a:schemeClr val="lt1"/>
                </a:highlight>
              </a:rPr>
              <a:t>về</a:t>
            </a:r>
            <a:r>
              <a:rPr lang="en-US" dirty="0">
                <a:solidFill>
                  <a:srgbClr val="081C36"/>
                </a:solidFill>
                <a:highlight>
                  <a:schemeClr val="lt1"/>
                </a:highlight>
              </a:rPr>
              <a:t> </a:t>
            </a:r>
            <a:r>
              <a:rPr lang="en-US" dirty="0" err="1">
                <a:solidFill>
                  <a:srgbClr val="081C36"/>
                </a:solidFill>
                <a:highlight>
                  <a:schemeClr val="lt1"/>
                </a:highlight>
              </a:rPr>
              <a:t>mức</a:t>
            </a:r>
            <a:r>
              <a:rPr lang="en-US" dirty="0">
                <a:solidFill>
                  <a:srgbClr val="081C36"/>
                </a:solidFill>
                <a:highlight>
                  <a:schemeClr val="lt1"/>
                </a:highlight>
              </a:rPr>
              <a:t> </a:t>
            </a:r>
            <a:r>
              <a:rPr lang="en-US" dirty="0" err="1">
                <a:solidFill>
                  <a:srgbClr val="081C36"/>
                </a:solidFill>
                <a:highlight>
                  <a:schemeClr val="lt1"/>
                </a:highlight>
              </a:rPr>
              <a:t>tồn</a:t>
            </a:r>
            <a:r>
              <a:rPr lang="en-US" dirty="0">
                <a:solidFill>
                  <a:srgbClr val="081C36"/>
                </a:solidFill>
                <a:highlight>
                  <a:schemeClr val="lt1"/>
                </a:highlight>
              </a:rPr>
              <a:t> </a:t>
            </a:r>
            <a:r>
              <a:rPr lang="en-US" dirty="0" err="1">
                <a:solidFill>
                  <a:srgbClr val="081C36"/>
                </a:solidFill>
                <a:highlight>
                  <a:schemeClr val="lt1"/>
                </a:highlight>
              </a:rPr>
              <a:t>kho</a:t>
            </a:r>
            <a:r>
              <a:rPr lang="en-US" dirty="0">
                <a:solidFill>
                  <a:srgbClr val="081C36"/>
                </a:solidFill>
                <a:highlight>
                  <a:schemeClr val="lt1"/>
                </a:highlight>
              </a:rPr>
              <a:t> </a:t>
            </a:r>
            <a:r>
              <a:rPr lang="en-US" dirty="0" err="1">
                <a:solidFill>
                  <a:srgbClr val="081C36"/>
                </a:solidFill>
                <a:highlight>
                  <a:schemeClr val="lt1"/>
                </a:highlight>
              </a:rPr>
              <a:t>cho</a:t>
            </a:r>
            <a:r>
              <a:rPr lang="en-US" dirty="0">
                <a:solidFill>
                  <a:srgbClr val="081C36"/>
                </a:solidFill>
                <a:highlight>
                  <a:schemeClr val="lt1"/>
                </a:highlight>
              </a:rPr>
              <a:t> </a:t>
            </a:r>
            <a:r>
              <a:rPr lang="en-US" dirty="0" err="1">
                <a:solidFill>
                  <a:srgbClr val="081C36"/>
                </a:solidFill>
                <a:highlight>
                  <a:schemeClr val="lt1"/>
                </a:highlight>
              </a:rPr>
              <a:t>mỗi</a:t>
            </a:r>
            <a:r>
              <a:rPr lang="en-US" dirty="0">
                <a:solidFill>
                  <a:srgbClr val="081C36"/>
                </a:solidFill>
                <a:highlight>
                  <a:schemeClr val="lt1"/>
                </a:highlight>
              </a:rPr>
              <a:t> </a:t>
            </a:r>
            <a:r>
              <a:rPr lang="en-US" dirty="0" err="1">
                <a:solidFill>
                  <a:srgbClr val="081C36"/>
                </a:solidFill>
                <a:highlight>
                  <a:schemeClr val="lt1"/>
                </a:highlight>
              </a:rPr>
              <a:t>sản</a:t>
            </a:r>
            <a:r>
              <a:rPr lang="en-US" dirty="0">
                <a:solidFill>
                  <a:srgbClr val="081C36"/>
                </a:solidFill>
                <a:highlight>
                  <a:schemeClr val="lt1"/>
                </a:highlight>
              </a:rPr>
              <a:t> </a:t>
            </a:r>
            <a:r>
              <a:rPr lang="en-US" dirty="0" err="1">
                <a:solidFill>
                  <a:srgbClr val="081C36"/>
                </a:solidFill>
                <a:highlight>
                  <a:schemeClr val="lt1"/>
                </a:highlight>
              </a:rPr>
              <a:t>phẩm</a:t>
            </a:r>
            <a:r>
              <a:rPr lang="en-US" dirty="0">
                <a:solidFill>
                  <a:srgbClr val="081C36"/>
                </a:solidFill>
                <a:highlight>
                  <a:schemeClr val="lt1"/>
                </a:highlight>
              </a:rPr>
              <a:t>.</a:t>
            </a:r>
          </a:p>
          <a:p>
            <a:pPr marL="342900" indent="-342900">
              <a:spcBef>
                <a:spcPts val="1400"/>
              </a:spcBef>
              <a:buFont typeface="Arial"/>
              <a:buAutoNum type="arabicPeriod"/>
            </a:pPr>
            <a:r>
              <a:rPr lang="vi-VN" b="1" dirty="0">
                <a:solidFill>
                  <a:srgbClr val="081C36"/>
                </a:solidFill>
                <a:highlight>
                  <a:schemeClr val="lt1"/>
                </a:highlight>
              </a:rPr>
              <a:t>Dữ Liệu Trung Tâm Phân Phối (distribution_centers.csv): </a:t>
            </a:r>
            <a:r>
              <a:rPr lang="vi-VN" dirty="0">
                <a:solidFill>
                  <a:srgbClr val="081C36"/>
                </a:solidFill>
                <a:highlight>
                  <a:schemeClr val="lt1"/>
                </a:highlight>
              </a:rPr>
              <a:t>Thông tin về các trung tâm phân phối được sử dụng để thực hiện đơn hàng.</a:t>
            </a:r>
            <a:endParaRPr lang="en-US" dirty="0">
              <a:solidFill>
                <a:srgbClr val="081C36"/>
              </a:solidFill>
              <a:highlight>
                <a:schemeClr val="lt1"/>
              </a:highlight>
            </a:endParaRPr>
          </a:p>
          <a:p>
            <a:pPr>
              <a:lnSpc>
                <a:spcPct val="115000"/>
              </a:lnSpc>
              <a:spcBef>
                <a:spcPts val="1400"/>
              </a:spcBef>
            </a:pPr>
            <a:r>
              <a:rPr lang="vi-VN" sz="1600" b="1" dirty="0">
                <a:solidFill>
                  <a:srgbClr val="081C36"/>
                </a:solidFill>
                <a:highlight>
                  <a:schemeClr val="lt1"/>
                </a:highlight>
              </a:rPr>
              <a:t>=&gt; Bộ dữ liệu cung cấp cái nhìn toàn diện về nền tảng thương mại điện tử, cho phép phân tích chi tiết về hiệu suất sản phẩm, hành vi khách hàng, quy trình đơn hàng, quản lý tồn kho.</a:t>
            </a:r>
          </a:p>
          <a:p>
            <a:pPr>
              <a:lnSpc>
                <a:spcPct val="115000"/>
              </a:lnSpc>
              <a:spcBef>
                <a:spcPts val="1400"/>
              </a:spcBef>
            </a:pPr>
            <a:endParaRPr lang="vi-VN" sz="1500" dirty="0">
              <a:solidFill>
                <a:srgbClr val="081C36"/>
              </a:solidFill>
              <a:highlight>
                <a:schemeClr val="lt1"/>
              </a:highlight>
            </a:endParaRPr>
          </a:p>
          <a:p>
            <a:pPr marL="342900" lvl="0" indent="-342900" algn="l" rtl="0">
              <a:lnSpc>
                <a:spcPct val="115000"/>
              </a:lnSpc>
              <a:spcBef>
                <a:spcPts val="1400"/>
              </a:spcBef>
              <a:spcAft>
                <a:spcPts val="0"/>
              </a:spcAft>
              <a:buAutoNum type="arabicPeriod"/>
            </a:pPr>
            <a:endParaRPr sz="1500" dirty="0">
              <a:solidFill>
                <a:srgbClr val="081C36"/>
              </a:solidFill>
              <a:highlight>
                <a:schemeClr val="lt1"/>
              </a:highlight>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g27ff782cb65_1_292"/>
          <p:cNvSpPr txBox="1">
            <a:spLocks noGrp="1"/>
          </p:cNvSpPr>
          <p:nvPr>
            <p:ph type="body" idx="2"/>
          </p:nvPr>
        </p:nvSpPr>
        <p:spPr>
          <a:xfrm>
            <a:off x="-172520" y="203875"/>
            <a:ext cx="10411500" cy="523200"/>
          </a:xfrm>
          <a:prstGeom prst="rect">
            <a:avLst/>
          </a:prstGeom>
          <a:noFill/>
          <a:ln>
            <a:noFill/>
          </a:ln>
        </p:spPr>
        <p:txBody>
          <a:bodyPr spcFirstLastPara="1" wrap="square" lIns="0" tIns="0" rIns="0" bIns="0" anchor="t" anchorCtr="0">
            <a:spAutoFit/>
          </a:bodyPr>
          <a:lstStyle/>
          <a:p>
            <a:pPr marL="533400" lvl="0" indent="0" algn="l" rtl="0">
              <a:lnSpc>
                <a:spcPct val="115000"/>
              </a:lnSpc>
              <a:spcBef>
                <a:spcPts val="1400"/>
              </a:spcBef>
              <a:spcAft>
                <a:spcPts val="0"/>
              </a:spcAft>
              <a:buNone/>
            </a:pPr>
            <a:r>
              <a:rPr lang="en-US" sz="3400" b="1"/>
              <a:t>2.2. Datasets Selection and Description </a:t>
            </a:r>
            <a:endParaRPr sz="3400" b="1"/>
          </a:p>
        </p:txBody>
      </p:sp>
      <p:sp>
        <p:nvSpPr>
          <p:cNvPr id="218" name="Google Shape;218;g27ff782cb65_1_292"/>
          <p:cNvSpPr txBox="1">
            <a:spLocks noGrp="1"/>
          </p:cNvSpPr>
          <p:nvPr>
            <p:ph type="body" idx="3"/>
          </p:nvPr>
        </p:nvSpPr>
        <p:spPr>
          <a:xfrm>
            <a:off x="9112825" y="480779"/>
            <a:ext cx="340500" cy="246300"/>
          </a:xfrm>
          <a:prstGeom prst="rect">
            <a:avLst/>
          </a:prstGeom>
          <a:noFill/>
          <a:ln>
            <a:noFill/>
          </a:ln>
        </p:spPr>
        <p:txBody>
          <a:bodyPr spcFirstLastPara="1" wrap="square" lIns="0" tIns="0" rIns="0" bIns="0" anchor="t" anchorCtr="0">
            <a:spAutoFit/>
          </a:bodyPr>
          <a:lstStyle/>
          <a:p>
            <a:pPr marL="0" lvl="0" indent="0" algn="r" rtl="0">
              <a:lnSpc>
                <a:spcPct val="100000"/>
              </a:lnSpc>
              <a:spcBef>
                <a:spcPts val="0"/>
              </a:spcBef>
              <a:spcAft>
                <a:spcPts val="0"/>
              </a:spcAft>
              <a:buClr>
                <a:srgbClr val="D8D8D8"/>
              </a:buClr>
              <a:buSzPts val="1600"/>
              <a:buNone/>
            </a:pPr>
            <a:r>
              <a:rPr lang="en-US"/>
              <a:t>02</a:t>
            </a:r>
            <a:endParaRPr/>
          </a:p>
        </p:txBody>
      </p:sp>
      <p:sp>
        <p:nvSpPr>
          <p:cNvPr id="219" name="Google Shape;219;g27ff782cb65_1_292"/>
          <p:cNvSpPr txBox="1">
            <a:spLocks noGrp="1"/>
          </p:cNvSpPr>
          <p:nvPr>
            <p:ph type="body" idx="4"/>
          </p:nvPr>
        </p:nvSpPr>
        <p:spPr>
          <a:xfrm>
            <a:off x="8649877" y="480775"/>
            <a:ext cx="558900" cy="2463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Clr>
                <a:srgbClr val="D8D8D8"/>
              </a:buClr>
              <a:buSzPts val="1600"/>
              <a:buNone/>
            </a:pPr>
            <a:r>
              <a:rPr lang="en-US"/>
              <a:t>UNIT</a:t>
            </a:r>
            <a:endParaRPr/>
          </a:p>
        </p:txBody>
      </p:sp>
      <p:pic>
        <p:nvPicPr>
          <p:cNvPr id="5" name="Picture 4">
            <a:extLst>
              <a:ext uri="{FF2B5EF4-FFF2-40B4-BE49-F238E27FC236}">
                <a16:creationId xmlns:a16="http://schemas.microsoft.com/office/drawing/2014/main" id="{5D6511AD-98A9-937D-05EE-5D14BD0B484C}"/>
              </a:ext>
            </a:extLst>
          </p:cNvPr>
          <p:cNvPicPr>
            <a:picLocks noChangeAspect="1"/>
          </p:cNvPicPr>
          <p:nvPr/>
        </p:nvPicPr>
        <p:blipFill>
          <a:blip r:embed="rId3"/>
          <a:stretch>
            <a:fillRect/>
          </a:stretch>
        </p:blipFill>
        <p:spPr>
          <a:xfrm>
            <a:off x="394999" y="1405658"/>
            <a:ext cx="8417405" cy="2331614"/>
          </a:xfrm>
          <a:prstGeom prst="rect">
            <a:avLst/>
          </a:prstGeom>
        </p:spPr>
      </p:pic>
      <p:pic>
        <p:nvPicPr>
          <p:cNvPr id="9" name="Picture 8">
            <a:extLst>
              <a:ext uri="{FF2B5EF4-FFF2-40B4-BE49-F238E27FC236}">
                <a16:creationId xmlns:a16="http://schemas.microsoft.com/office/drawing/2014/main" id="{2082776B-4E25-90C3-0C1C-4989383A1FB9}"/>
              </a:ext>
            </a:extLst>
          </p:cNvPr>
          <p:cNvPicPr>
            <a:picLocks noChangeAspect="1"/>
          </p:cNvPicPr>
          <p:nvPr/>
        </p:nvPicPr>
        <p:blipFill>
          <a:blip r:embed="rId4"/>
          <a:stretch>
            <a:fillRect/>
          </a:stretch>
        </p:blipFill>
        <p:spPr>
          <a:xfrm>
            <a:off x="394999" y="4045049"/>
            <a:ext cx="8743950" cy="2266950"/>
          </a:xfrm>
          <a:prstGeom prst="rect">
            <a:avLst/>
          </a:prstGeom>
        </p:spPr>
      </p:pic>
      <p:sp>
        <p:nvSpPr>
          <p:cNvPr id="10" name="TextBox 9">
            <a:extLst>
              <a:ext uri="{FF2B5EF4-FFF2-40B4-BE49-F238E27FC236}">
                <a16:creationId xmlns:a16="http://schemas.microsoft.com/office/drawing/2014/main" id="{3785293C-14D6-1679-6AB0-16FC55D82005}"/>
              </a:ext>
            </a:extLst>
          </p:cNvPr>
          <p:cNvSpPr txBox="1"/>
          <p:nvPr/>
        </p:nvSpPr>
        <p:spPr>
          <a:xfrm>
            <a:off x="394999" y="1097881"/>
            <a:ext cx="2230734" cy="307777"/>
          </a:xfrm>
          <a:prstGeom prst="rect">
            <a:avLst/>
          </a:prstGeom>
          <a:noFill/>
        </p:spPr>
        <p:txBody>
          <a:bodyPr wrap="square" rtlCol="0">
            <a:spAutoFit/>
          </a:bodyPr>
          <a:lstStyle/>
          <a:p>
            <a:r>
              <a:rPr lang="en-US" dirty="0" err="1"/>
              <a:t>Dữ</a:t>
            </a:r>
            <a:r>
              <a:rPr lang="en-US" dirty="0"/>
              <a:t> </a:t>
            </a:r>
            <a:r>
              <a:rPr lang="en-US" dirty="0" err="1"/>
              <a:t>liệu</a:t>
            </a:r>
            <a:r>
              <a:rPr lang="en-US" dirty="0"/>
              <a:t> </a:t>
            </a:r>
            <a:r>
              <a:rPr lang="en-US" dirty="0" err="1"/>
              <a:t>của</a:t>
            </a:r>
            <a:r>
              <a:rPr lang="en-US" dirty="0"/>
              <a:t> </a:t>
            </a:r>
            <a:r>
              <a:rPr lang="en-US" dirty="0" err="1"/>
              <a:t>bảng</a:t>
            </a:r>
            <a:r>
              <a:rPr lang="en-US" dirty="0"/>
              <a:t> user</a:t>
            </a:r>
          </a:p>
        </p:txBody>
      </p:sp>
      <p:sp>
        <p:nvSpPr>
          <p:cNvPr id="11" name="TextBox 10">
            <a:extLst>
              <a:ext uri="{FF2B5EF4-FFF2-40B4-BE49-F238E27FC236}">
                <a16:creationId xmlns:a16="http://schemas.microsoft.com/office/drawing/2014/main" id="{F968442B-886D-5173-F5A6-2254FD87D21C}"/>
              </a:ext>
            </a:extLst>
          </p:cNvPr>
          <p:cNvSpPr txBox="1"/>
          <p:nvPr/>
        </p:nvSpPr>
        <p:spPr>
          <a:xfrm>
            <a:off x="394999" y="3737272"/>
            <a:ext cx="2230734" cy="307777"/>
          </a:xfrm>
          <a:prstGeom prst="rect">
            <a:avLst/>
          </a:prstGeom>
          <a:noFill/>
        </p:spPr>
        <p:txBody>
          <a:bodyPr wrap="square" rtlCol="0">
            <a:spAutoFit/>
          </a:bodyPr>
          <a:lstStyle/>
          <a:p>
            <a:r>
              <a:rPr lang="en-US" dirty="0" err="1"/>
              <a:t>Dữ</a:t>
            </a:r>
            <a:r>
              <a:rPr lang="en-US" dirty="0"/>
              <a:t> </a:t>
            </a:r>
            <a:r>
              <a:rPr lang="en-US" dirty="0" err="1"/>
              <a:t>liệu</a:t>
            </a:r>
            <a:r>
              <a:rPr lang="en-US" dirty="0"/>
              <a:t> </a:t>
            </a:r>
            <a:r>
              <a:rPr lang="en-US" dirty="0" err="1"/>
              <a:t>của</a:t>
            </a:r>
            <a:r>
              <a:rPr lang="en-US" dirty="0"/>
              <a:t> </a:t>
            </a:r>
            <a:r>
              <a:rPr lang="en-US" dirty="0" err="1"/>
              <a:t>bảng</a:t>
            </a:r>
            <a:r>
              <a:rPr lang="en-US" dirty="0"/>
              <a:t> order</a:t>
            </a:r>
          </a:p>
        </p:txBody>
      </p:sp>
    </p:spTree>
    <p:extLst>
      <p:ext uri="{BB962C8B-B14F-4D97-AF65-F5344CB8AC3E}">
        <p14:creationId xmlns:p14="http://schemas.microsoft.com/office/powerpoint/2010/main" val="2268068892"/>
      </p:ext>
    </p:extLst>
  </p:cSld>
  <p:clrMapOvr>
    <a:masterClrMapping/>
  </p:clrMapOvr>
</p:sld>
</file>

<file path=ppt/theme/theme1.xml><?xml version="1.0" encoding="utf-8"?>
<a:theme xmlns:a="http://schemas.openxmlformats.org/drawingml/2006/main" name="Office Theme">
  <a:themeElements>
    <a:clrScheme name="Office 테마">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테마">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테마">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145</TotalTime>
  <Words>4159</Words>
  <Application>Microsoft Office PowerPoint</Application>
  <PresentationFormat>Custom</PresentationFormat>
  <Paragraphs>497</Paragraphs>
  <Slides>50</Slides>
  <Notes>49</Notes>
  <HiddenSlides>11</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50</vt:i4>
      </vt:variant>
    </vt:vector>
  </HeadingPairs>
  <TitlesOfParts>
    <vt:vector size="57" baseType="lpstr">
      <vt:lpstr>Malgun Gothic</vt:lpstr>
      <vt:lpstr>Arial</vt:lpstr>
      <vt:lpstr>Calibri</vt:lpstr>
      <vt:lpstr>Samsung Sharp Sans</vt:lpstr>
      <vt:lpstr>SamsungOne 400</vt:lpstr>
      <vt:lpstr>Office Theme</vt:lpstr>
      <vt:lpstr>Office Theme</vt:lpstr>
      <vt:lpstr>PHÂN TÍCH DỮ LIỆU ĐƠN HÀNG THƯƠNG MẠI ĐIỆN TỬ VÀ XÂY DỰNG MÔ HÌNH  DỰ ĐOÁN SẢN PHẨM   </vt:lpstr>
      <vt:lpstr>PowerPoint Presentation</vt:lpstr>
      <vt:lpstr>PowerPoint Presentation</vt:lpstr>
      <vt:lpstr>1.1. Background Information </vt:lpstr>
      <vt:lpstr>PowerPoint Presentation</vt:lpstr>
      <vt:lpstr>PowerPoint Presentation</vt:lpstr>
      <vt:lpstr>2.1. Simulated Scenario Description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Đưa dữ liệu vào MongoDB </vt:lpstr>
      <vt:lpstr>Đọc dữ liệu từ MongoDB </vt:lpstr>
      <vt:lpstr>3.2.1 Xử lý dữ liệu bị thiếu</vt:lpstr>
      <vt:lpstr>3.2.2 Xử lý dữ liệu bị trùng </vt:lpstr>
      <vt:lpstr>3.2.3 Tổng hợp dữ liệu</vt:lpstr>
      <vt:lpstr>3.2.3 Tổng hợp dữ liệu</vt:lpstr>
      <vt:lpstr>3.2.4 Xử lý dữ liệu dư thừa</vt:lpstr>
      <vt:lpstr>3.2.5 Giảm chiều dữ liệu bằng lựa chọn đặc trưng</vt:lpstr>
      <vt:lpstr>3.2.6 Rời rạc hóa dữ liệu</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4.1.1. Thành tựu:</vt:lpstr>
      <vt:lpstr>4.1.1. Thành tựu:</vt:lpstr>
      <vt:lpstr>4.1.1. Thành tựu:</vt:lpstr>
      <vt:lpstr>4.1.1. Thành tựu:</vt:lpstr>
      <vt:lpstr>4.1.1. Thành tựu:</vt:lpstr>
      <vt:lpstr>4.1.1. Thành tựu:</vt:lpstr>
      <vt:lpstr>4.1.2. Lợi ích</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Soon Yong Chang</dc:creator>
  <cp:lastModifiedBy>Xuan Le</cp:lastModifiedBy>
  <cp:revision>18</cp:revision>
  <dcterms:created xsi:type="dcterms:W3CDTF">2019-07-06T14:12:49Z</dcterms:created>
  <dcterms:modified xsi:type="dcterms:W3CDTF">2024-08-13T17:13:10Z</dcterms:modified>
</cp:coreProperties>
</file>